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91" r:id="rId2"/>
    <p:sldMasterId id="2147483699" r:id="rId3"/>
  </p:sldMasterIdLst>
  <p:notesMasterIdLst>
    <p:notesMasterId r:id="rId19"/>
  </p:notesMasterIdLst>
  <p:handoutMasterIdLst>
    <p:handoutMasterId r:id="rId20"/>
  </p:handoutMasterIdLst>
  <p:sldIdLst>
    <p:sldId id="345" r:id="rId4"/>
    <p:sldId id="401" r:id="rId5"/>
    <p:sldId id="402" r:id="rId6"/>
    <p:sldId id="403" r:id="rId7"/>
    <p:sldId id="408" r:id="rId8"/>
    <p:sldId id="412" r:id="rId9"/>
    <p:sldId id="268" r:id="rId10"/>
    <p:sldId id="269" r:id="rId11"/>
    <p:sldId id="270" r:id="rId12"/>
    <p:sldId id="272" r:id="rId13"/>
    <p:sldId id="290" r:id="rId14"/>
    <p:sldId id="274" r:id="rId15"/>
    <p:sldId id="334" r:id="rId16"/>
    <p:sldId id="278" r:id="rId17"/>
    <p:sldId id="333" r:id="rId18"/>
  </p:sldIdLst>
  <p:sldSz cx="9144000" cy="6858000" type="screen4x3"/>
  <p:notesSz cx="7315200" cy="9601200"/>
  <p:defaultTextStyle>
    <a:defPPr>
      <a:defRPr lang="en-US"/>
    </a:defPPr>
    <a:lvl1pPr algn="l" rtl="0" fontAlgn="base">
      <a:spcBef>
        <a:spcPct val="0"/>
      </a:spcBef>
      <a:spcAft>
        <a:spcPct val="0"/>
      </a:spcAft>
      <a:defRPr sz="2000" kern="1200" baseline="-25000">
        <a:solidFill>
          <a:schemeClr val="tx1"/>
        </a:solidFill>
        <a:latin typeface="Times New Roman" pitchFamily="18" charset="0"/>
        <a:ea typeface="+mn-ea"/>
        <a:cs typeface="+mn-cs"/>
      </a:defRPr>
    </a:lvl1pPr>
    <a:lvl2pPr marL="457200" algn="l" rtl="0" fontAlgn="base">
      <a:spcBef>
        <a:spcPct val="0"/>
      </a:spcBef>
      <a:spcAft>
        <a:spcPct val="0"/>
      </a:spcAft>
      <a:defRPr sz="2000" kern="1200" baseline="-25000">
        <a:solidFill>
          <a:schemeClr val="tx1"/>
        </a:solidFill>
        <a:latin typeface="Times New Roman" pitchFamily="18" charset="0"/>
        <a:ea typeface="+mn-ea"/>
        <a:cs typeface="+mn-cs"/>
      </a:defRPr>
    </a:lvl2pPr>
    <a:lvl3pPr marL="914400" algn="l" rtl="0" fontAlgn="base">
      <a:spcBef>
        <a:spcPct val="0"/>
      </a:spcBef>
      <a:spcAft>
        <a:spcPct val="0"/>
      </a:spcAft>
      <a:defRPr sz="2000" kern="1200" baseline="-25000">
        <a:solidFill>
          <a:schemeClr val="tx1"/>
        </a:solidFill>
        <a:latin typeface="Times New Roman" pitchFamily="18" charset="0"/>
        <a:ea typeface="+mn-ea"/>
        <a:cs typeface="+mn-cs"/>
      </a:defRPr>
    </a:lvl3pPr>
    <a:lvl4pPr marL="1371600" algn="l" rtl="0" fontAlgn="base">
      <a:spcBef>
        <a:spcPct val="0"/>
      </a:spcBef>
      <a:spcAft>
        <a:spcPct val="0"/>
      </a:spcAft>
      <a:defRPr sz="2000" kern="1200" baseline="-25000">
        <a:solidFill>
          <a:schemeClr val="tx1"/>
        </a:solidFill>
        <a:latin typeface="Times New Roman" pitchFamily="18" charset="0"/>
        <a:ea typeface="+mn-ea"/>
        <a:cs typeface="+mn-cs"/>
      </a:defRPr>
    </a:lvl4pPr>
    <a:lvl5pPr marL="1828800" algn="l" rtl="0" fontAlgn="base">
      <a:spcBef>
        <a:spcPct val="0"/>
      </a:spcBef>
      <a:spcAft>
        <a:spcPct val="0"/>
      </a:spcAft>
      <a:defRPr sz="2000" kern="1200" baseline="-25000">
        <a:solidFill>
          <a:schemeClr val="tx1"/>
        </a:solidFill>
        <a:latin typeface="Times New Roman" pitchFamily="18" charset="0"/>
        <a:ea typeface="+mn-ea"/>
        <a:cs typeface="+mn-cs"/>
      </a:defRPr>
    </a:lvl5pPr>
    <a:lvl6pPr marL="2286000" algn="l" defTabSz="914400" rtl="0" eaLnBrk="1" latinLnBrk="0" hangingPunct="1">
      <a:defRPr sz="2000" kern="1200" baseline="-25000">
        <a:solidFill>
          <a:schemeClr val="tx1"/>
        </a:solidFill>
        <a:latin typeface="Times New Roman" pitchFamily="18" charset="0"/>
        <a:ea typeface="+mn-ea"/>
        <a:cs typeface="+mn-cs"/>
      </a:defRPr>
    </a:lvl6pPr>
    <a:lvl7pPr marL="2743200" algn="l" defTabSz="914400" rtl="0" eaLnBrk="1" latinLnBrk="0" hangingPunct="1">
      <a:defRPr sz="2000" kern="1200" baseline="-25000">
        <a:solidFill>
          <a:schemeClr val="tx1"/>
        </a:solidFill>
        <a:latin typeface="Times New Roman" pitchFamily="18" charset="0"/>
        <a:ea typeface="+mn-ea"/>
        <a:cs typeface="+mn-cs"/>
      </a:defRPr>
    </a:lvl7pPr>
    <a:lvl8pPr marL="3200400" algn="l" defTabSz="914400" rtl="0" eaLnBrk="1" latinLnBrk="0" hangingPunct="1">
      <a:defRPr sz="2000" kern="1200" baseline="-25000">
        <a:solidFill>
          <a:schemeClr val="tx1"/>
        </a:solidFill>
        <a:latin typeface="Times New Roman" pitchFamily="18" charset="0"/>
        <a:ea typeface="+mn-ea"/>
        <a:cs typeface="+mn-cs"/>
      </a:defRPr>
    </a:lvl8pPr>
    <a:lvl9pPr marL="3657600" algn="l" defTabSz="914400" rtl="0" eaLnBrk="1" latinLnBrk="0" hangingPunct="1">
      <a:defRPr sz="2000" kern="1200" baseline="-250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8">
          <p15:clr>
            <a:srgbClr val="A4A3A4"/>
          </p15:clr>
        </p15:guide>
        <p15:guide id="2" pos="2880">
          <p15:clr>
            <a:srgbClr val="A4A3A4"/>
          </p15:clr>
        </p15:guide>
      </p15:sldGuideLst>
    </p:ext>
    <p:ext uri="{2D200454-40CA-4A62-9FC3-DE9A4176ACB9}">
      <p15:notesGuideLst xmlns:p15="http://schemas.microsoft.com/office/powerpoint/2012/main">
        <p15:guide id="1" orient="horz" pos="3025">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09999"/>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aximized">
    <p:restoredLeft sz="15658" autoAdjust="0"/>
    <p:restoredTop sz="88530" autoAdjust="0"/>
  </p:normalViewPr>
  <p:slideViewPr>
    <p:cSldViewPr snapToGrid="0">
      <p:cViewPr varScale="1">
        <p:scale>
          <a:sx n="92" d="100"/>
          <a:sy n="92" d="100"/>
        </p:scale>
        <p:origin x="642" y="84"/>
      </p:cViewPr>
      <p:guideLst>
        <p:guide orient="horz" pos="2168"/>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66" d="100"/>
          <a:sy n="66" d="100"/>
        </p:scale>
        <p:origin x="-1428" y="264"/>
      </p:cViewPr>
      <p:guideLst>
        <p:guide orient="horz" pos="3025"/>
        <p:guide pos="2304"/>
      </p:guideLst>
    </p:cSldViewPr>
  </p:notesViewPr>
  <p:gridSpacing cx="38405" cy="38405"/>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3135313" cy="458788"/>
          </a:xfrm>
          <a:prstGeom prst="rect">
            <a:avLst/>
          </a:prstGeom>
          <a:noFill/>
          <a:ln w="9525">
            <a:noFill/>
            <a:miter lim="800000"/>
            <a:headEnd/>
            <a:tailEnd/>
          </a:ln>
          <a:effectLst/>
        </p:spPr>
        <p:txBody>
          <a:bodyPr vert="horz" wrap="square" lIns="96614" tIns="48306" rIns="96614" bIns="48306" numCol="1" anchor="t" anchorCtr="0" compatLnSpc="1">
            <a:prstTxWarp prst="textNoShape">
              <a:avLst/>
            </a:prstTxWarp>
          </a:bodyPr>
          <a:lstStyle>
            <a:lvl1pPr algn="l" defTabSz="966788" eaLnBrk="0" hangingPunct="0">
              <a:defRPr sz="1200" baseline="0"/>
            </a:lvl1pPr>
          </a:lstStyle>
          <a:p>
            <a:pPr>
              <a:defRPr/>
            </a:pPr>
            <a:endParaRPr lang="en-US"/>
          </a:p>
        </p:txBody>
      </p:sp>
      <p:sp>
        <p:nvSpPr>
          <p:cNvPr id="27651" name="Rectangle 3"/>
          <p:cNvSpPr>
            <a:spLocks noGrp="1" noChangeArrowheads="1"/>
          </p:cNvSpPr>
          <p:nvPr>
            <p:ph type="dt" sz="quarter" idx="1"/>
          </p:nvPr>
        </p:nvSpPr>
        <p:spPr bwMode="auto">
          <a:xfrm>
            <a:off x="4130675" y="0"/>
            <a:ext cx="3211513" cy="458788"/>
          </a:xfrm>
          <a:prstGeom prst="rect">
            <a:avLst/>
          </a:prstGeom>
          <a:noFill/>
          <a:ln w="9525">
            <a:noFill/>
            <a:miter lim="800000"/>
            <a:headEnd/>
            <a:tailEnd/>
          </a:ln>
          <a:effectLst/>
        </p:spPr>
        <p:txBody>
          <a:bodyPr vert="horz" wrap="square" lIns="96614" tIns="48306" rIns="96614" bIns="48306" numCol="1" anchor="t" anchorCtr="0" compatLnSpc="1">
            <a:prstTxWarp prst="textNoShape">
              <a:avLst/>
            </a:prstTxWarp>
          </a:bodyPr>
          <a:lstStyle>
            <a:lvl1pPr algn="r" defTabSz="966788" eaLnBrk="0" hangingPunct="0">
              <a:defRPr sz="1200" baseline="0"/>
            </a:lvl1pPr>
          </a:lstStyle>
          <a:p>
            <a:pPr>
              <a:defRPr/>
            </a:pPr>
            <a:endParaRPr lang="en-US"/>
          </a:p>
        </p:txBody>
      </p:sp>
      <p:sp>
        <p:nvSpPr>
          <p:cNvPr id="27652" name="Rectangle 4"/>
          <p:cNvSpPr>
            <a:spLocks noGrp="1" noChangeArrowheads="1"/>
          </p:cNvSpPr>
          <p:nvPr>
            <p:ph type="ftr" sz="quarter" idx="2"/>
          </p:nvPr>
        </p:nvSpPr>
        <p:spPr bwMode="auto">
          <a:xfrm>
            <a:off x="0" y="9142413"/>
            <a:ext cx="3135313" cy="458787"/>
          </a:xfrm>
          <a:prstGeom prst="rect">
            <a:avLst/>
          </a:prstGeom>
          <a:noFill/>
          <a:ln w="9525">
            <a:noFill/>
            <a:miter lim="800000"/>
            <a:headEnd/>
            <a:tailEnd/>
          </a:ln>
          <a:effectLst/>
        </p:spPr>
        <p:txBody>
          <a:bodyPr vert="horz" wrap="square" lIns="96614" tIns="48306" rIns="96614" bIns="48306" numCol="1" anchor="b" anchorCtr="0" compatLnSpc="1">
            <a:prstTxWarp prst="textNoShape">
              <a:avLst/>
            </a:prstTxWarp>
          </a:bodyPr>
          <a:lstStyle>
            <a:lvl1pPr algn="l" defTabSz="966788" eaLnBrk="0" hangingPunct="0">
              <a:defRPr sz="1200" baseline="0"/>
            </a:lvl1pPr>
          </a:lstStyle>
          <a:p>
            <a:pPr>
              <a:defRPr/>
            </a:pPr>
            <a:endParaRPr lang="en-US"/>
          </a:p>
        </p:txBody>
      </p:sp>
      <p:sp>
        <p:nvSpPr>
          <p:cNvPr id="27653" name="Rectangle 5"/>
          <p:cNvSpPr>
            <a:spLocks noGrp="1" noChangeArrowheads="1"/>
          </p:cNvSpPr>
          <p:nvPr>
            <p:ph type="sldNum" sz="quarter" idx="3"/>
          </p:nvPr>
        </p:nvSpPr>
        <p:spPr bwMode="auto">
          <a:xfrm>
            <a:off x="4130675" y="9142413"/>
            <a:ext cx="3211513" cy="458787"/>
          </a:xfrm>
          <a:prstGeom prst="rect">
            <a:avLst/>
          </a:prstGeom>
          <a:noFill/>
          <a:ln w="9525">
            <a:noFill/>
            <a:miter lim="800000"/>
            <a:headEnd/>
            <a:tailEnd/>
          </a:ln>
          <a:effectLst/>
        </p:spPr>
        <p:txBody>
          <a:bodyPr vert="horz" wrap="square" lIns="96614" tIns="48306" rIns="96614" bIns="48306" numCol="1" anchor="b" anchorCtr="0" compatLnSpc="1">
            <a:prstTxWarp prst="textNoShape">
              <a:avLst/>
            </a:prstTxWarp>
          </a:bodyPr>
          <a:lstStyle>
            <a:lvl1pPr algn="r" defTabSz="966788" eaLnBrk="0" hangingPunct="0">
              <a:defRPr sz="1200" baseline="0"/>
            </a:lvl1pPr>
          </a:lstStyle>
          <a:p>
            <a:pPr>
              <a:defRPr/>
            </a:pPr>
            <a:fld id="{02755D5D-71FA-45A6-9B96-76A5800F6EA6}" type="slidenum">
              <a:rPr lang="en-US"/>
              <a:pPr>
                <a:defRPr/>
              </a:pPr>
              <a:t>‹N›</a:t>
            </a:fld>
            <a:endParaRPr lang="en-US"/>
          </a:p>
        </p:txBody>
      </p:sp>
    </p:spTree>
    <p:extLst>
      <p:ext uri="{BB962C8B-B14F-4D97-AF65-F5344CB8AC3E}">
        <p14:creationId xmlns:p14="http://schemas.microsoft.com/office/powerpoint/2010/main" val="4492800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101967" tIns="50984" rIns="101967" bIns="50984" numCol="1" anchor="t" anchorCtr="0" compatLnSpc="1">
            <a:prstTxWarp prst="textNoShape">
              <a:avLst/>
            </a:prstTxWarp>
          </a:bodyPr>
          <a:lstStyle>
            <a:lvl1pPr algn="l" defTabSz="1020763" eaLnBrk="0" hangingPunct="0">
              <a:defRPr sz="1400" baseline="0"/>
            </a:lvl1pPr>
          </a:lstStyle>
          <a:p>
            <a:pPr>
              <a:defRPr/>
            </a:pPr>
            <a:endParaRPr lang="en-US"/>
          </a:p>
        </p:txBody>
      </p:sp>
      <p:sp>
        <p:nvSpPr>
          <p:cNvPr id="5123"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101967" tIns="50984" rIns="101967" bIns="50984" numCol="1" anchor="t" anchorCtr="0" compatLnSpc="1">
            <a:prstTxWarp prst="textNoShape">
              <a:avLst/>
            </a:prstTxWarp>
          </a:bodyPr>
          <a:lstStyle>
            <a:lvl1pPr algn="r" defTabSz="1020763" eaLnBrk="0" hangingPunct="0">
              <a:defRPr sz="1400" baseline="0"/>
            </a:lvl1pPr>
          </a:lstStyle>
          <a:p>
            <a:pPr>
              <a:defRPr/>
            </a:pPr>
            <a:endParaRPr lang="en-US"/>
          </a:p>
        </p:txBody>
      </p:sp>
      <p:sp>
        <p:nvSpPr>
          <p:cNvPr id="2560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101967" tIns="50984" rIns="101967" bIns="5098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101967" tIns="50984" rIns="101967" bIns="50984" numCol="1" anchor="b" anchorCtr="0" compatLnSpc="1">
            <a:prstTxWarp prst="textNoShape">
              <a:avLst/>
            </a:prstTxWarp>
          </a:bodyPr>
          <a:lstStyle>
            <a:lvl1pPr algn="l" defTabSz="1020763" eaLnBrk="0" hangingPunct="0">
              <a:defRPr sz="1400" baseline="0"/>
            </a:lvl1pPr>
          </a:lstStyle>
          <a:p>
            <a:pPr>
              <a:defRPr/>
            </a:pPr>
            <a:endParaRPr lang="en-US"/>
          </a:p>
        </p:txBody>
      </p:sp>
      <p:sp>
        <p:nvSpPr>
          <p:cNvPr id="5127"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101967" tIns="50984" rIns="101967" bIns="50984" numCol="1" anchor="b" anchorCtr="0" compatLnSpc="1">
            <a:prstTxWarp prst="textNoShape">
              <a:avLst/>
            </a:prstTxWarp>
          </a:bodyPr>
          <a:lstStyle>
            <a:lvl1pPr algn="r" defTabSz="1020763" eaLnBrk="0" hangingPunct="0">
              <a:defRPr sz="1400" baseline="0"/>
            </a:lvl1pPr>
          </a:lstStyle>
          <a:p>
            <a:pPr>
              <a:defRPr/>
            </a:pPr>
            <a:fld id="{EF5C78C3-D35A-4A31-8D31-50E6FA7E2D8A}" type="slidenum">
              <a:rPr lang="en-US"/>
              <a:pPr>
                <a:defRPr/>
              </a:pPr>
              <a:t>‹N›</a:t>
            </a:fld>
            <a:endParaRPr lang="en-US"/>
          </a:p>
        </p:txBody>
      </p:sp>
    </p:spTree>
    <p:extLst>
      <p:ext uri="{BB962C8B-B14F-4D97-AF65-F5344CB8AC3E}">
        <p14:creationId xmlns:p14="http://schemas.microsoft.com/office/powerpoint/2010/main" val="1517234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egnaposto immagine diapositiva 1"/>
          <p:cNvSpPr>
            <a:spLocks noGrp="1" noRot="1" noChangeAspect="1" noChangeArrowheads="1" noTextEdit="1"/>
          </p:cNvSpPr>
          <p:nvPr>
            <p:ph type="sldImg"/>
          </p:nvPr>
        </p:nvSpPr>
        <p:spPr>
          <a:ln/>
        </p:spPr>
      </p:sp>
      <p:sp>
        <p:nvSpPr>
          <p:cNvPr id="2457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
        <p:nvSpPr>
          <p:cNvPr id="24580" name="Segnaposto numero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14F47141-D0FE-4812-8D0E-50873AAFFD08}" type="slidenum">
              <a:rPr lang="it-IT" altLang="it-IT" b="0" smtClean="0">
                <a:solidFill>
                  <a:srgbClr val="000000"/>
                </a:solidFill>
              </a:rPr>
              <a:pPr/>
              <a:t>1</a:t>
            </a:fld>
            <a:endParaRPr lang="it-IT" altLang="it-IT" b="0">
              <a:solidFill>
                <a:srgbClr val="000000"/>
              </a:solidFill>
            </a:endParaRPr>
          </a:p>
        </p:txBody>
      </p:sp>
    </p:spTree>
    <p:extLst>
      <p:ext uri="{BB962C8B-B14F-4D97-AF65-F5344CB8AC3E}">
        <p14:creationId xmlns:p14="http://schemas.microsoft.com/office/powerpoint/2010/main" val="2917135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7"/>
          <p:cNvSpPr>
            <a:spLocks noGrp="1" noChangeArrowheads="1"/>
          </p:cNvSpPr>
          <p:nvPr>
            <p:ph type="sldNum" sz="quarter" idx="5"/>
          </p:nvPr>
        </p:nvSpPr>
        <p:spPr>
          <a:noFill/>
        </p:spPr>
        <p:txBody>
          <a:bodyPr/>
          <a:lstStyle/>
          <a:p>
            <a:fld id="{E543C203-4E3D-4688-B84B-8F00612F14F8}" type="slidenum">
              <a:rPr lang="en-US" smtClean="0"/>
              <a:pPr/>
              <a:t>10</a:t>
            </a:fld>
            <a:endParaRPr lang="en-US"/>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p:spPr>
        <p:txBody>
          <a:bodyPr/>
          <a:lstStyle/>
          <a:p>
            <a:endParaRPr lang="it-IT"/>
          </a:p>
        </p:txBody>
      </p:sp>
    </p:spTree>
    <p:extLst>
      <p:ext uri="{BB962C8B-B14F-4D97-AF65-F5344CB8AC3E}">
        <p14:creationId xmlns:p14="http://schemas.microsoft.com/office/powerpoint/2010/main" val="1371641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a:noFill/>
        </p:spPr>
        <p:txBody>
          <a:bodyPr/>
          <a:lstStyle/>
          <a:p>
            <a:fld id="{56AEAA57-2B24-44D7-8B41-52DFA3943592}" type="slidenum">
              <a:rPr lang="en-US" smtClean="0"/>
              <a:pPr/>
              <a:t>11</a:t>
            </a:fld>
            <a:endParaRPr lang="en-US"/>
          </a:p>
        </p:txBody>
      </p:sp>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p:spPr>
        <p:txBody>
          <a:bodyPr/>
          <a:lstStyle/>
          <a:p>
            <a:endParaRPr lang="it-IT"/>
          </a:p>
        </p:txBody>
      </p:sp>
    </p:spTree>
    <p:extLst>
      <p:ext uri="{BB962C8B-B14F-4D97-AF65-F5344CB8AC3E}">
        <p14:creationId xmlns:p14="http://schemas.microsoft.com/office/powerpoint/2010/main" val="3126421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Rectangle 7"/>
          <p:cNvSpPr>
            <a:spLocks noGrp="1" noChangeArrowheads="1"/>
          </p:cNvSpPr>
          <p:nvPr>
            <p:ph type="sldNum" sz="quarter" idx="5"/>
          </p:nvPr>
        </p:nvSpPr>
        <p:spPr>
          <a:noFill/>
        </p:spPr>
        <p:txBody>
          <a:bodyPr/>
          <a:lstStyle/>
          <a:p>
            <a:fld id="{AD19BD1B-1F36-45A8-A536-1A0EE2F52561}" type="slidenum">
              <a:rPr lang="en-US" smtClean="0"/>
              <a:pPr/>
              <a:t>12</a:t>
            </a:fld>
            <a:endParaRPr lang="en-US"/>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a:noFill/>
          <a:ln/>
        </p:spPr>
        <p:txBody>
          <a:bodyPr/>
          <a:lstStyle/>
          <a:p>
            <a:endParaRPr lang="it-IT"/>
          </a:p>
        </p:txBody>
      </p:sp>
    </p:spTree>
    <p:extLst>
      <p:ext uri="{BB962C8B-B14F-4D97-AF65-F5344CB8AC3E}">
        <p14:creationId xmlns:p14="http://schemas.microsoft.com/office/powerpoint/2010/main" val="1145232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Rectangle 7"/>
          <p:cNvSpPr>
            <a:spLocks noGrp="1" noChangeArrowheads="1"/>
          </p:cNvSpPr>
          <p:nvPr>
            <p:ph type="sldNum" sz="quarter" idx="5"/>
          </p:nvPr>
        </p:nvSpPr>
        <p:spPr>
          <a:noFill/>
        </p:spPr>
        <p:txBody>
          <a:bodyPr/>
          <a:lstStyle/>
          <a:p>
            <a:fld id="{B417E42E-40BD-4BEB-9BC2-204620BD8214}" type="slidenum">
              <a:rPr lang="en-US" smtClean="0"/>
              <a:pPr/>
              <a:t>13</a:t>
            </a:fld>
            <a:endParaRPr lang="en-US"/>
          </a:p>
        </p:txBody>
      </p:sp>
      <p:sp>
        <p:nvSpPr>
          <p:cNvPr id="328706" name="Rectangle 2"/>
          <p:cNvSpPr>
            <a:spLocks noGrp="1" noRot="1" noChangeAspect="1" noChangeArrowheads="1" noTextEdit="1"/>
          </p:cNvSpPr>
          <p:nvPr>
            <p:ph type="sldImg"/>
          </p:nvPr>
        </p:nvSpPr>
        <p:spPr>
          <a:ln/>
        </p:spPr>
      </p:sp>
      <p:sp>
        <p:nvSpPr>
          <p:cNvPr id="328707" name="Rectangle 3"/>
          <p:cNvSpPr>
            <a:spLocks noGrp="1" noChangeArrowheads="1"/>
          </p:cNvSpPr>
          <p:nvPr>
            <p:ph type="body" idx="1"/>
          </p:nvPr>
        </p:nvSpPr>
        <p:spPr>
          <a:noFill/>
          <a:ln/>
        </p:spPr>
        <p:txBody>
          <a:bodyPr/>
          <a:lstStyle/>
          <a:p>
            <a:endParaRPr lang="it-IT"/>
          </a:p>
        </p:txBody>
      </p:sp>
    </p:spTree>
    <p:extLst>
      <p:ext uri="{BB962C8B-B14F-4D97-AF65-F5344CB8AC3E}">
        <p14:creationId xmlns:p14="http://schemas.microsoft.com/office/powerpoint/2010/main" val="2327168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Rectangle 7"/>
          <p:cNvSpPr>
            <a:spLocks noGrp="1" noChangeArrowheads="1"/>
          </p:cNvSpPr>
          <p:nvPr>
            <p:ph type="sldNum" sz="quarter" idx="5"/>
          </p:nvPr>
        </p:nvSpPr>
        <p:spPr>
          <a:noFill/>
        </p:spPr>
        <p:txBody>
          <a:bodyPr/>
          <a:lstStyle/>
          <a:p>
            <a:fld id="{0AB1F319-3208-4C91-BC1B-1070E0AF9DDE}" type="slidenum">
              <a:rPr lang="en-US" smtClean="0"/>
              <a:pPr/>
              <a:t>14</a:t>
            </a:fld>
            <a:endParaRPr lang="en-US"/>
          </a:p>
        </p:txBody>
      </p:sp>
      <p:sp>
        <p:nvSpPr>
          <p:cNvPr id="330754" name="Rectangle 2"/>
          <p:cNvSpPr>
            <a:spLocks noGrp="1" noRot="1" noChangeAspect="1" noChangeArrowheads="1" noTextEdit="1"/>
          </p:cNvSpPr>
          <p:nvPr>
            <p:ph type="sldImg"/>
          </p:nvPr>
        </p:nvSpPr>
        <p:spPr>
          <a:ln/>
        </p:spPr>
      </p:sp>
      <p:sp>
        <p:nvSpPr>
          <p:cNvPr id="330755" name="Rectangle 3"/>
          <p:cNvSpPr>
            <a:spLocks noGrp="1" noChangeArrowheads="1"/>
          </p:cNvSpPr>
          <p:nvPr>
            <p:ph type="body" idx="1"/>
          </p:nvPr>
        </p:nvSpPr>
        <p:spPr>
          <a:noFill/>
          <a:ln/>
        </p:spPr>
        <p:txBody>
          <a:bodyPr/>
          <a:lstStyle/>
          <a:p>
            <a:endParaRPr lang="it-IT"/>
          </a:p>
        </p:txBody>
      </p:sp>
    </p:spTree>
    <p:extLst>
      <p:ext uri="{BB962C8B-B14F-4D97-AF65-F5344CB8AC3E}">
        <p14:creationId xmlns:p14="http://schemas.microsoft.com/office/powerpoint/2010/main" val="2279658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3" name="Rectangle 7"/>
          <p:cNvSpPr>
            <a:spLocks noGrp="1" noChangeArrowheads="1"/>
          </p:cNvSpPr>
          <p:nvPr>
            <p:ph type="sldNum" sz="quarter" idx="5"/>
          </p:nvPr>
        </p:nvSpPr>
        <p:spPr>
          <a:noFill/>
        </p:spPr>
        <p:txBody>
          <a:bodyPr/>
          <a:lstStyle/>
          <a:p>
            <a:fld id="{AC0B95D8-FF3A-4514-80B0-7380D839699A}" type="slidenum">
              <a:rPr lang="en-US" smtClean="0"/>
              <a:pPr/>
              <a:t>15</a:t>
            </a:fld>
            <a:endParaRPr lang="en-US"/>
          </a:p>
        </p:txBody>
      </p:sp>
      <p:sp>
        <p:nvSpPr>
          <p:cNvPr id="448514" name="Rectangle 2"/>
          <p:cNvSpPr>
            <a:spLocks noGrp="1" noRot="1" noChangeAspect="1" noChangeArrowheads="1" noTextEdit="1"/>
          </p:cNvSpPr>
          <p:nvPr>
            <p:ph type="sldImg"/>
          </p:nvPr>
        </p:nvSpPr>
        <p:spPr>
          <a:ln/>
        </p:spPr>
      </p:sp>
      <p:sp>
        <p:nvSpPr>
          <p:cNvPr id="448515" name="Rectangle 3"/>
          <p:cNvSpPr>
            <a:spLocks noGrp="1" noChangeArrowheads="1"/>
          </p:cNvSpPr>
          <p:nvPr>
            <p:ph type="body" idx="1"/>
          </p:nvPr>
        </p:nvSpPr>
        <p:spPr>
          <a:noFill/>
          <a:ln/>
        </p:spPr>
        <p:txBody>
          <a:bodyPr/>
          <a:lstStyle/>
          <a:p>
            <a:endParaRPr lang="it-IT"/>
          </a:p>
        </p:txBody>
      </p:sp>
    </p:spTree>
    <p:extLst>
      <p:ext uri="{BB962C8B-B14F-4D97-AF65-F5344CB8AC3E}">
        <p14:creationId xmlns:p14="http://schemas.microsoft.com/office/powerpoint/2010/main" val="172281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D9E1F4AA-712D-74FC-201D-3353D542A4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Arial" panose="020B0604020202020204" pitchFamily="34" charset="0"/>
              </a:defRPr>
            </a:lvl1pPr>
            <a:lvl2pPr marL="742950" indent="-285750" defTabSz="965200">
              <a:defRPr b="1">
                <a:solidFill>
                  <a:schemeClr val="tx1"/>
                </a:solidFill>
                <a:latin typeface="Arial" panose="020B0604020202020204" pitchFamily="34" charset="0"/>
              </a:defRPr>
            </a:lvl2pPr>
            <a:lvl3pPr marL="1143000" indent="-228600" defTabSz="965200">
              <a:defRPr b="1">
                <a:solidFill>
                  <a:schemeClr val="tx1"/>
                </a:solidFill>
                <a:latin typeface="Arial" panose="020B0604020202020204" pitchFamily="34" charset="0"/>
              </a:defRPr>
            </a:lvl3pPr>
            <a:lvl4pPr marL="1600200" indent="-228600" defTabSz="965200">
              <a:defRPr b="1">
                <a:solidFill>
                  <a:schemeClr val="tx1"/>
                </a:solidFill>
                <a:latin typeface="Arial" panose="020B0604020202020204" pitchFamily="34" charset="0"/>
              </a:defRPr>
            </a:lvl4pPr>
            <a:lvl5pPr marL="2057400" indent="-228600" defTabSz="965200">
              <a:defRPr b="1">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b="1">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b="1">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b="1">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8B4CAA59-53C1-46D5-89C5-39C04F325C8A}" type="slidenum">
              <a:rPr kumimoji="0" lang="en-US"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5200" rtl="0" eaLnBrk="1" fontAlgn="base" latinLnBrk="0" hangingPunct="1">
                <a:lnSpc>
                  <a:spcPct val="100000"/>
                </a:lnSpc>
                <a:spcBef>
                  <a:spcPct val="0"/>
                </a:spcBef>
                <a:spcAft>
                  <a:spcPct val="0"/>
                </a:spcAft>
                <a:buClrTx/>
                <a:buSzTx/>
                <a:buFontTx/>
                <a:buNone/>
                <a:tabLst/>
                <a:defRPr/>
              </a:pPr>
              <a:t>2</a:t>
            </a:fld>
            <a:endParaRPr kumimoji="0" lang="en-US"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5" name="Rectangle 2">
            <a:extLst>
              <a:ext uri="{FF2B5EF4-FFF2-40B4-BE49-F238E27FC236}">
                <a16:creationId xmlns:a16="http://schemas.microsoft.com/office/drawing/2014/main" id="{9CC561B8-0D39-5E4D-F1A9-9D2D0172488C}"/>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566DF584-9E3A-9C43-636F-04A93A591E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427E29A1-A91A-BC3A-D2B7-796E4F5066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Arial" panose="020B0604020202020204" pitchFamily="34" charset="0"/>
              </a:defRPr>
            </a:lvl1pPr>
            <a:lvl2pPr marL="742950" indent="-285750" defTabSz="965200">
              <a:defRPr b="1">
                <a:solidFill>
                  <a:schemeClr val="tx1"/>
                </a:solidFill>
                <a:latin typeface="Arial" panose="020B0604020202020204" pitchFamily="34" charset="0"/>
              </a:defRPr>
            </a:lvl2pPr>
            <a:lvl3pPr marL="1143000" indent="-228600" defTabSz="965200">
              <a:defRPr b="1">
                <a:solidFill>
                  <a:schemeClr val="tx1"/>
                </a:solidFill>
                <a:latin typeface="Arial" panose="020B0604020202020204" pitchFamily="34" charset="0"/>
              </a:defRPr>
            </a:lvl3pPr>
            <a:lvl4pPr marL="1600200" indent="-228600" defTabSz="965200">
              <a:defRPr b="1">
                <a:solidFill>
                  <a:schemeClr val="tx1"/>
                </a:solidFill>
                <a:latin typeface="Arial" panose="020B0604020202020204" pitchFamily="34" charset="0"/>
              </a:defRPr>
            </a:lvl4pPr>
            <a:lvl5pPr marL="2057400" indent="-228600" defTabSz="965200">
              <a:defRPr b="1">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b="1">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b="1">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b="1">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0C2EDAC9-F9CC-4C31-9940-BF3794E2B07E}" type="slidenum">
              <a:rPr kumimoji="0" lang="en-US"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5200" rtl="0" eaLnBrk="1" fontAlgn="base" latinLnBrk="0" hangingPunct="1">
                <a:lnSpc>
                  <a:spcPct val="100000"/>
                </a:lnSpc>
                <a:spcBef>
                  <a:spcPct val="0"/>
                </a:spcBef>
                <a:spcAft>
                  <a:spcPct val="0"/>
                </a:spcAft>
                <a:buClrTx/>
                <a:buSzTx/>
                <a:buFontTx/>
                <a:buNone/>
                <a:tabLst/>
                <a:defRPr/>
              </a:pPr>
              <a:t>3</a:t>
            </a:fld>
            <a:endParaRPr kumimoji="0" lang="en-US"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203" name="Rectangle 2">
            <a:extLst>
              <a:ext uri="{FF2B5EF4-FFF2-40B4-BE49-F238E27FC236}">
                <a16:creationId xmlns:a16="http://schemas.microsoft.com/office/drawing/2014/main" id="{333FE394-C46D-F1DA-8A39-34628729B054}"/>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B1569341-A512-1902-1D83-B50994694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8DBB4248-32B3-2D5D-74F6-F016ABB822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Arial" panose="020B0604020202020204" pitchFamily="34" charset="0"/>
              </a:defRPr>
            </a:lvl1pPr>
            <a:lvl2pPr marL="742950" indent="-285750" defTabSz="965200">
              <a:defRPr b="1">
                <a:solidFill>
                  <a:schemeClr val="tx1"/>
                </a:solidFill>
                <a:latin typeface="Arial" panose="020B0604020202020204" pitchFamily="34" charset="0"/>
              </a:defRPr>
            </a:lvl2pPr>
            <a:lvl3pPr marL="1143000" indent="-228600" defTabSz="965200">
              <a:defRPr b="1">
                <a:solidFill>
                  <a:schemeClr val="tx1"/>
                </a:solidFill>
                <a:latin typeface="Arial" panose="020B0604020202020204" pitchFamily="34" charset="0"/>
              </a:defRPr>
            </a:lvl3pPr>
            <a:lvl4pPr marL="1600200" indent="-228600" defTabSz="965200">
              <a:defRPr b="1">
                <a:solidFill>
                  <a:schemeClr val="tx1"/>
                </a:solidFill>
                <a:latin typeface="Arial" panose="020B0604020202020204" pitchFamily="34" charset="0"/>
              </a:defRPr>
            </a:lvl4pPr>
            <a:lvl5pPr marL="2057400" indent="-228600" defTabSz="965200">
              <a:defRPr b="1">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b="1">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b="1">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b="1">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FE1C9EAF-25AB-4F7B-AE67-C9AE95CA79CC}" type="slidenum">
              <a:rPr kumimoji="0" lang="en-US"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5200" rtl="0" eaLnBrk="1" fontAlgn="base" latinLnBrk="0" hangingPunct="1">
                <a:lnSpc>
                  <a:spcPct val="100000"/>
                </a:lnSpc>
                <a:spcBef>
                  <a:spcPct val="0"/>
                </a:spcBef>
                <a:spcAft>
                  <a:spcPct val="0"/>
                </a:spcAft>
                <a:buClrTx/>
                <a:buSzTx/>
                <a:buFontTx/>
                <a:buNone/>
                <a:tabLst/>
                <a:defRPr/>
              </a:pPr>
              <a:t>4</a:t>
            </a:fld>
            <a:endParaRPr kumimoji="0" lang="en-US"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251" name="Rectangle 2">
            <a:extLst>
              <a:ext uri="{FF2B5EF4-FFF2-40B4-BE49-F238E27FC236}">
                <a16:creationId xmlns:a16="http://schemas.microsoft.com/office/drawing/2014/main" id="{B79C8254-0C0B-EDD5-6EB4-9339ACE0A7BE}"/>
              </a:ext>
            </a:extLst>
          </p:cNvPr>
          <p:cNvSpPr>
            <a:spLocks noGrp="1" noRot="1" noChangeAspect="1" noChangeArrowheads="1" noTextEdit="1"/>
          </p:cNvSpPr>
          <p:nvPr>
            <p:ph type="sldImg"/>
          </p:nvPr>
        </p:nvSpPr>
        <p:spPr>
          <a:ln/>
        </p:spPr>
      </p:sp>
      <p:sp>
        <p:nvSpPr>
          <p:cNvPr id="53252" name="Segnaposto note 4">
            <a:extLst>
              <a:ext uri="{FF2B5EF4-FFF2-40B4-BE49-F238E27FC236}">
                <a16:creationId xmlns:a16="http://schemas.microsoft.com/office/drawing/2014/main" id="{7F29CD55-300B-CE91-ABE9-FD11AD43DA35}"/>
              </a:ext>
            </a:extLst>
          </p:cNvPr>
          <p:cNvSpPr>
            <a:spLocks noGrp="1"/>
          </p:cNvSpPr>
          <p:nvPr/>
        </p:nvSpPr>
        <p:spPr bwMode="auto">
          <a:xfrm>
            <a:off x="911225" y="4462463"/>
            <a:ext cx="502285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2" tIns="48253" rIns="96502" bIns="48253"/>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it-IT" altLang="it-IT"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CD9E8614-8D1A-412B-7C4D-BB7207DCD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Arial" panose="020B0604020202020204" pitchFamily="34" charset="0"/>
              </a:defRPr>
            </a:lvl1pPr>
            <a:lvl2pPr marL="742950" indent="-285750" defTabSz="965200">
              <a:defRPr b="1">
                <a:solidFill>
                  <a:schemeClr val="tx1"/>
                </a:solidFill>
                <a:latin typeface="Arial" panose="020B0604020202020204" pitchFamily="34" charset="0"/>
              </a:defRPr>
            </a:lvl2pPr>
            <a:lvl3pPr marL="1143000" indent="-228600" defTabSz="965200">
              <a:defRPr b="1">
                <a:solidFill>
                  <a:schemeClr val="tx1"/>
                </a:solidFill>
                <a:latin typeface="Arial" panose="020B0604020202020204" pitchFamily="34" charset="0"/>
              </a:defRPr>
            </a:lvl3pPr>
            <a:lvl4pPr marL="1600200" indent="-228600" defTabSz="965200">
              <a:defRPr b="1">
                <a:solidFill>
                  <a:schemeClr val="tx1"/>
                </a:solidFill>
                <a:latin typeface="Arial" panose="020B0604020202020204" pitchFamily="34" charset="0"/>
              </a:defRPr>
            </a:lvl4pPr>
            <a:lvl5pPr marL="2057400" indent="-228600" defTabSz="965200">
              <a:defRPr b="1">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b="1">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b="1">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b="1">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95DC2C1B-3A60-44AC-B6B3-601B43A3E014}" type="slidenum">
              <a:rPr kumimoji="0" lang="en-US"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5200" rtl="0" eaLnBrk="1" fontAlgn="base" latinLnBrk="0" hangingPunct="1">
                <a:lnSpc>
                  <a:spcPct val="100000"/>
                </a:lnSpc>
                <a:spcBef>
                  <a:spcPct val="0"/>
                </a:spcBef>
                <a:spcAft>
                  <a:spcPct val="0"/>
                </a:spcAft>
                <a:buClrTx/>
                <a:buSzTx/>
                <a:buFontTx/>
                <a:buNone/>
                <a:tabLst/>
                <a:defRPr/>
              </a:pPr>
              <a:t>5</a:t>
            </a:fld>
            <a:endParaRPr kumimoji="0" lang="en-US"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5299" name="Rectangle 2">
            <a:extLst>
              <a:ext uri="{FF2B5EF4-FFF2-40B4-BE49-F238E27FC236}">
                <a16:creationId xmlns:a16="http://schemas.microsoft.com/office/drawing/2014/main" id="{078E395D-F08B-1A40-F158-FAE6018CAB2C}"/>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D9DEB730-1675-372C-53AA-28AD3AA72D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E93D3B14-8802-9006-9F48-F25BE39AD9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Arial" panose="020B0604020202020204" pitchFamily="34" charset="0"/>
              </a:defRPr>
            </a:lvl1pPr>
            <a:lvl2pPr marL="742950" indent="-285750" defTabSz="965200">
              <a:defRPr b="1">
                <a:solidFill>
                  <a:schemeClr val="tx1"/>
                </a:solidFill>
                <a:latin typeface="Arial" panose="020B0604020202020204" pitchFamily="34" charset="0"/>
              </a:defRPr>
            </a:lvl2pPr>
            <a:lvl3pPr marL="1143000" indent="-228600" defTabSz="965200">
              <a:defRPr b="1">
                <a:solidFill>
                  <a:schemeClr val="tx1"/>
                </a:solidFill>
                <a:latin typeface="Arial" panose="020B0604020202020204" pitchFamily="34" charset="0"/>
              </a:defRPr>
            </a:lvl3pPr>
            <a:lvl4pPr marL="1600200" indent="-228600" defTabSz="965200">
              <a:defRPr b="1">
                <a:solidFill>
                  <a:schemeClr val="tx1"/>
                </a:solidFill>
                <a:latin typeface="Arial" panose="020B0604020202020204" pitchFamily="34" charset="0"/>
              </a:defRPr>
            </a:lvl4pPr>
            <a:lvl5pPr marL="2057400" indent="-228600" defTabSz="965200">
              <a:defRPr b="1">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b="1">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b="1">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b="1">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A2281DB4-2AC7-4D63-ACC5-2800A68AAE33}" type="slidenum">
              <a:rPr kumimoji="0" lang="en-US"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5200" rtl="0" eaLnBrk="1" fontAlgn="base" latinLnBrk="0" hangingPunct="1">
                <a:lnSpc>
                  <a:spcPct val="100000"/>
                </a:lnSpc>
                <a:spcBef>
                  <a:spcPct val="0"/>
                </a:spcBef>
                <a:spcAft>
                  <a:spcPct val="0"/>
                </a:spcAft>
                <a:buClrTx/>
                <a:buSzTx/>
                <a:buFontTx/>
                <a:buNone/>
                <a:tabLst/>
                <a:defRPr/>
              </a:pPr>
              <a:t>6</a:t>
            </a:fld>
            <a:endParaRPr kumimoji="0" lang="en-US"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7347" name="Rectangle 2">
            <a:extLst>
              <a:ext uri="{FF2B5EF4-FFF2-40B4-BE49-F238E27FC236}">
                <a16:creationId xmlns:a16="http://schemas.microsoft.com/office/drawing/2014/main" id="{94F5F00B-2D74-E51C-5040-A6449D0C9CED}"/>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12DD307A-320C-D849-1DC7-E2C15DE81F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fld id="{7CAC63AA-3F1F-44ED-9F35-B6F26D874419}" type="slidenum">
              <a:rPr lang="en-US" smtClean="0"/>
              <a:pPr/>
              <a:t>7</a:t>
            </a:fld>
            <a:endParaRPr lang="en-US"/>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p:spPr>
        <p:txBody>
          <a:bodyPr/>
          <a:lstStyle/>
          <a:p>
            <a:endParaRPr lang="it-IT"/>
          </a:p>
        </p:txBody>
      </p:sp>
    </p:spTree>
    <p:extLst>
      <p:ext uri="{BB962C8B-B14F-4D97-AF65-F5344CB8AC3E}">
        <p14:creationId xmlns:p14="http://schemas.microsoft.com/office/powerpoint/2010/main" val="2331141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ABC1133E-2009-4506-880B-207732407744}" type="slidenum">
              <a:rPr lang="en-US" smtClean="0"/>
              <a:pPr/>
              <a:t>8</a:t>
            </a:fld>
            <a:endParaRPr lang="en-US"/>
          </a:p>
        </p:txBody>
      </p:sp>
      <p:sp>
        <p:nvSpPr>
          <p:cNvPr id="32770" name="Rectangle 1026"/>
          <p:cNvSpPr>
            <a:spLocks noGrp="1" noRot="1" noChangeAspect="1" noChangeArrowheads="1" noTextEdit="1"/>
          </p:cNvSpPr>
          <p:nvPr>
            <p:ph type="sldImg"/>
          </p:nvPr>
        </p:nvSpPr>
        <p:spPr>
          <a:ln/>
        </p:spPr>
      </p:sp>
      <p:sp>
        <p:nvSpPr>
          <p:cNvPr id="32771" name="Rectangle 1027"/>
          <p:cNvSpPr>
            <a:spLocks noGrp="1" noChangeArrowheads="1"/>
          </p:cNvSpPr>
          <p:nvPr>
            <p:ph type="body" idx="1"/>
          </p:nvPr>
        </p:nvSpPr>
        <p:spPr>
          <a:noFill/>
          <a:ln/>
        </p:spPr>
        <p:txBody>
          <a:bodyPr/>
          <a:lstStyle/>
          <a:p>
            <a:endParaRPr lang="it-IT"/>
          </a:p>
        </p:txBody>
      </p:sp>
    </p:spTree>
    <p:extLst>
      <p:ext uri="{BB962C8B-B14F-4D97-AF65-F5344CB8AC3E}">
        <p14:creationId xmlns:p14="http://schemas.microsoft.com/office/powerpoint/2010/main" val="3106808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p:spPr>
        <p:txBody>
          <a:bodyPr/>
          <a:lstStyle/>
          <a:p>
            <a:fld id="{A671F3A7-A86B-45F0-B3A4-6E3A3A06A3EC}" type="slidenum">
              <a:rPr lang="en-US" smtClean="0"/>
              <a:pPr/>
              <a:t>9</a:t>
            </a:fld>
            <a:endParaRPr 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p:spPr>
        <p:txBody>
          <a:bodyPr/>
          <a:lstStyle/>
          <a:p>
            <a:endParaRPr lang="it-IT"/>
          </a:p>
        </p:txBody>
      </p:sp>
    </p:spTree>
    <p:extLst>
      <p:ext uri="{BB962C8B-B14F-4D97-AF65-F5344CB8AC3E}">
        <p14:creationId xmlns:p14="http://schemas.microsoft.com/office/powerpoint/2010/main" val="2906342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2" name="Text Box 1051"/>
          <p:cNvSpPr txBox="1">
            <a:spLocks noChangeArrowheads="1"/>
          </p:cNvSpPr>
          <p:nvPr userDrawn="1"/>
        </p:nvSpPr>
        <p:spPr bwMode="auto">
          <a:xfrm>
            <a:off x="1833563" y="5167313"/>
            <a:ext cx="5913437" cy="1265237"/>
          </a:xfrm>
          <a:prstGeom prst="rect">
            <a:avLst/>
          </a:prstGeom>
          <a:noFill/>
          <a:ln w="9525">
            <a:noFill/>
            <a:miter lim="800000"/>
            <a:headEnd/>
            <a:tailEnd/>
          </a:ln>
          <a:effectLst/>
        </p:spPr>
        <p:txBody>
          <a:bodyPr>
            <a:spAutoFit/>
          </a:bodyPr>
          <a:lstStyle/>
          <a:p>
            <a:pPr algn="ctr" eaLnBrk="0" hangingPunct="0">
              <a:spcBef>
                <a:spcPct val="50000"/>
              </a:spcBef>
              <a:buFont typeface="Wingdings" pitchFamily="2" charset="2"/>
              <a:buNone/>
              <a:defRPr/>
            </a:pPr>
            <a:r>
              <a:rPr lang="en-US" sz="2200" b="1" baseline="0"/>
              <a:t>Charles Kime &amp; Thomas Kaminski</a:t>
            </a:r>
          </a:p>
          <a:p>
            <a:pPr algn="ctr" eaLnBrk="0" hangingPunct="0">
              <a:spcBef>
                <a:spcPct val="50000"/>
              </a:spcBef>
              <a:buFont typeface="Wingdings" pitchFamily="2" charset="2"/>
              <a:buNone/>
              <a:defRPr/>
            </a:pPr>
            <a:r>
              <a:rPr lang="en-US" sz="2200" baseline="0">
                <a:cs typeface="Times New Roman" pitchFamily="18" charset="0"/>
              </a:rPr>
              <a:t>© 2008 Pearson Education, Inc.</a:t>
            </a:r>
            <a:br>
              <a:rPr lang="en-US" sz="2200" baseline="0">
                <a:cs typeface="Times New Roman" pitchFamily="18" charset="0"/>
              </a:rPr>
            </a:br>
            <a:r>
              <a:rPr lang="en-US" sz="2200" baseline="0">
                <a:cs typeface="Times New Roman" pitchFamily="18" charset="0"/>
              </a:rPr>
              <a:t> </a:t>
            </a:r>
            <a:r>
              <a:rPr lang="en-US" sz="1800" baseline="0">
                <a:cs typeface="Times New Roman" pitchFamily="18" charset="0"/>
              </a:rPr>
              <a:t>(Hyperlinks are active in View Show mode)</a:t>
            </a:r>
          </a:p>
        </p:txBody>
      </p:sp>
      <p:sp>
        <p:nvSpPr>
          <p:cNvPr id="3" name="Text Box 1052"/>
          <p:cNvSpPr txBox="1">
            <a:spLocks noChangeArrowheads="1"/>
          </p:cNvSpPr>
          <p:nvPr userDrawn="1"/>
        </p:nvSpPr>
        <p:spPr bwMode="auto">
          <a:xfrm>
            <a:off x="1301750" y="2847975"/>
            <a:ext cx="6978650" cy="1858963"/>
          </a:xfrm>
          <a:prstGeom prst="rect">
            <a:avLst/>
          </a:prstGeom>
          <a:noFill/>
          <a:ln w="9525">
            <a:noFill/>
            <a:miter lim="800000"/>
            <a:headEnd/>
            <a:tailEnd/>
          </a:ln>
          <a:effectLst/>
        </p:spPr>
        <p:txBody>
          <a:bodyPr>
            <a:spAutoFit/>
          </a:bodyPr>
          <a:lstStyle/>
          <a:p>
            <a:pPr algn="ctr" eaLnBrk="0" hangingPunct="0">
              <a:spcBef>
                <a:spcPct val="50000"/>
              </a:spcBef>
              <a:buFont typeface="Wingdings" pitchFamily="2" charset="2"/>
              <a:buNone/>
              <a:defRPr/>
            </a:pPr>
            <a:r>
              <a:rPr lang="en-US" sz="4000" b="1" baseline="0">
                <a:solidFill>
                  <a:srgbClr val="3333FF"/>
                </a:solidFill>
                <a:latin typeface="Helvetica" pitchFamily="34" charset="0"/>
              </a:rPr>
              <a:t>Chapter 2 – Combinational Logic Circuits</a:t>
            </a:r>
          </a:p>
          <a:p>
            <a:pPr algn="ctr" eaLnBrk="0" hangingPunct="0">
              <a:spcBef>
                <a:spcPct val="50000"/>
              </a:spcBef>
              <a:buFont typeface="Wingdings" pitchFamily="2" charset="2"/>
              <a:buNone/>
              <a:defRPr/>
            </a:pPr>
            <a:r>
              <a:rPr lang="en-US" sz="2400" b="1" baseline="0">
                <a:solidFill>
                  <a:srgbClr val="3333FF"/>
                </a:solidFill>
                <a:latin typeface="Helvetica" pitchFamily="34" charset="0"/>
              </a:rPr>
              <a:t>Part 1 – Gate Circuits and Boolean Equations</a:t>
            </a:r>
            <a:endParaRPr lang="en-US" sz="1600" baseline="0">
              <a:solidFill>
                <a:srgbClr val="3333FF"/>
              </a:solidFill>
            </a:endParaRPr>
          </a:p>
        </p:txBody>
      </p:sp>
      <p:sp>
        <p:nvSpPr>
          <p:cNvPr id="4" name="Text Box 1053"/>
          <p:cNvSpPr txBox="1">
            <a:spLocks noChangeArrowheads="1"/>
          </p:cNvSpPr>
          <p:nvPr userDrawn="1"/>
        </p:nvSpPr>
        <p:spPr bwMode="auto">
          <a:xfrm>
            <a:off x="904875" y="2179638"/>
            <a:ext cx="7772400" cy="579437"/>
          </a:xfrm>
          <a:prstGeom prst="rect">
            <a:avLst/>
          </a:prstGeom>
          <a:noFill/>
          <a:ln w="9525">
            <a:noFill/>
            <a:miter lim="800000"/>
            <a:headEnd/>
            <a:tailEnd/>
          </a:ln>
          <a:effectLst/>
        </p:spPr>
        <p:txBody>
          <a:bodyPr>
            <a:spAutoFit/>
          </a:bodyPr>
          <a:lstStyle/>
          <a:p>
            <a:pPr algn="ctr" eaLnBrk="0" hangingPunct="0">
              <a:spcBef>
                <a:spcPct val="50000"/>
              </a:spcBef>
              <a:buFont typeface="Wingdings" pitchFamily="2" charset="2"/>
              <a:buNone/>
              <a:defRPr/>
            </a:pPr>
            <a:r>
              <a:rPr lang="en-US" sz="3200" b="1" baseline="0"/>
              <a:t>Logic and Computer Design Fundamentals</a:t>
            </a:r>
          </a:p>
        </p:txBody>
      </p:sp>
      <p:sp>
        <p:nvSpPr>
          <p:cNvPr id="5" name="Line 1054"/>
          <p:cNvSpPr>
            <a:spLocks noChangeShapeType="1"/>
          </p:cNvSpPr>
          <p:nvPr userDrawn="1"/>
        </p:nvSpPr>
        <p:spPr bwMode="auto">
          <a:xfrm>
            <a:off x="579438" y="1935163"/>
            <a:ext cx="8015287" cy="0"/>
          </a:xfrm>
          <a:prstGeom prst="line">
            <a:avLst/>
          </a:prstGeom>
          <a:noFill/>
          <a:ln w="76200">
            <a:solidFill>
              <a:srgbClr val="3333FF"/>
            </a:solidFill>
            <a:round/>
            <a:headEnd/>
            <a:tailEnd/>
          </a:ln>
          <a:effectLst/>
        </p:spPr>
        <p:txBody>
          <a:bodyPr/>
          <a:lstStyle/>
          <a:p>
            <a:pPr algn="ctr" eaLnBrk="0" hangingPunct="0">
              <a:defRPr/>
            </a:pPr>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numero diapositiva 3"/>
          <p:cNvSpPr>
            <a:spLocks noGrp="1"/>
          </p:cNvSpPr>
          <p:nvPr>
            <p:ph type="sldNum" sz="quarter" idx="10"/>
          </p:nvPr>
        </p:nvSpPr>
        <p:spPr>
          <a:xfrm>
            <a:off x="6737350" y="6489700"/>
            <a:ext cx="2381250" cy="342900"/>
          </a:xfrm>
          <a:prstGeom prst="rect">
            <a:avLst/>
          </a:prstGeom>
        </p:spPr>
        <p:txBody>
          <a:bodyPr/>
          <a:lstStyle>
            <a:lvl1pPr algn="ctr" eaLnBrk="0" hangingPunct="0">
              <a:defRPr/>
            </a:lvl1pPr>
          </a:lstStyle>
          <a:p>
            <a:pPr>
              <a:defRPr/>
            </a:pPr>
            <a:r>
              <a:rPr lang="en-US"/>
              <a:t>Chapter 2 - Part 1         </a:t>
            </a:r>
            <a:fld id="{8745B114-8944-488A-AE0C-1DD8E5BB3C27}" type="slidenum">
              <a:rPr lang="en-US"/>
              <a:pPr>
                <a:defRPr/>
              </a:pPr>
              <a:t>‹N›</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548438" y="0"/>
            <a:ext cx="1943100" cy="6342063"/>
          </a:xfrm>
        </p:spPr>
        <p:txBody>
          <a:bodyPr vert="eaVert"/>
          <a:lstStyle/>
          <a:p>
            <a:r>
              <a:rPr lang="it-IT"/>
              <a:t>Fare clic per modificare lo stile del titolo</a:t>
            </a:r>
            <a:endParaRPr lang="en-US"/>
          </a:p>
        </p:txBody>
      </p:sp>
      <p:sp>
        <p:nvSpPr>
          <p:cNvPr id="3" name="Segnaposto testo verticale 2"/>
          <p:cNvSpPr>
            <a:spLocks noGrp="1"/>
          </p:cNvSpPr>
          <p:nvPr>
            <p:ph type="body" orient="vert" idx="1"/>
          </p:nvPr>
        </p:nvSpPr>
        <p:spPr>
          <a:xfrm>
            <a:off x="715963" y="0"/>
            <a:ext cx="5680075" cy="6342063"/>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numero diapositiva 3"/>
          <p:cNvSpPr>
            <a:spLocks noGrp="1"/>
          </p:cNvSpPr>
          <p:nvPr>
            <p:ph type="sldNum" sz="quarter" idx="10"/>
          </p:nvPr>
        </p:nvSpPr>
        <p:spPr>
          <a:xfrm>
            <a:off x="6737350" y="6489700"/>
            <a:ext cx="2381250" cy="342900"/>
          </a:xfrm>
          <a:prstGeom prst="rect">
            <a:avLst/>
          </a:prstGeom>
        </p:spPr>
        <p:txBody>
          <a:bodyPr/>
          <a:lstStyle>
            <a:lvl1pPr algn="ctr" eaLnBrk="0" hangingPunct="0">
              <a:defRPr/>
            </a:lvl1pPr>
          </a:lstStyle>
          <a:p>
            <a:pPr>
              <a:defRPr/>
            </a:pPr>
            <a:r>
              <a:rPr lang="en-US"/>
              <a:t>Chapter 2 - Part 1         </a:t>
            </a:r>
            <a:fld id="{76742957-03AB-49FC-B81C-544670ED60C8}" type="slidenum">
              <a:rPr lang="en-US"/>
              <a:pPr>
                <a:defRPr/>
              </a:pPr>
              <a:t>‹N›</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apositiva titolo">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0"/>
            <a:ext cx="9144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baseline="0" dirty="0">
              <a:solidFill>
                <a:srgbClr val="FFFFFF"/>
              </a:solidFill>
            </a:endParaRPr>
          </a:p>
        </p:txBody>
      </p:sp>
      <p:pic>
        <p:nvPicPr>
          <p:cNvPr id="3" name="Immagine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46214" y="2269067"/>
            <a:ext cx="6249987" cy="23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4703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0" y="27518"/>
            <a:ext cx="9144000" cy="1646767"/>
          </a:xfrm>
          <a:prstGeom prst="rect">
            <a:avLst/>
          </a:prstGeom>
          <a:solidFill>
            <a:srgbClr val="9B0014"/>
          </a:solidFill>
          <a:ln>
            <a:noFill/>
          </a:ln>
        </p:spPr>
        <p:txBody>
          <a:bodyPr wrap="none" rIns="27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1800" baseline="0">
              <a:solidFill>
                <a:srgbClr val="FFFFFF"/>
              </a:solidFill>
            </a:endParaRPr>
          </a:p>
        </p:txBody>
      </p:sp>
      <p:pic>
        <p:nvPicPr>
          <p:cNvPr id="5" name="Immagine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664" y="268818"/>
            <a:ext cx="3387725" cy="125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magine 7"/>
          <p:cNvPicPr>
            <a:picLocks noChangeAspect="1"/>
          </p:cNvPicPr>
          <p:nvPr userDrawn="1"/>
        </p:nvPicPr>
        <p:blipFill>
          <a:blip r:embed="rId3">
            <a:extLst>
              <a:ext uri="{28A0092B-C50C-407E-A947-70E740481C1C}">
                <a14:useLocalDpi xmlns:a14="http://schemas.microsoft.com/office/drawing/2010/main" val="0"/>
              </a:ext>
            </a:extLst>
          </a:blip>
          <a:srcRect t="22408" b="22343"/>
          <a:stretch>
            <a:fillRect/>
          </a:stretch>
        </p:blipFill>
        <p:spPr bwMode="auto">
          <a:xfrm>
            <a:off x="7391400" y="260351"/>
            <a:ext cx="1752600" cy="129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olo 1"/>
          <p:cNvSpPr>
            <a:spLocks noGrp="1"/>
          </p:cNvSpPr>
          <p:nvPr>
            <p:ph type="ctrTitle"/>
          </p:nvPr>
        </p:nvSpPr>
        <p:spPr>
          <a:xfrm>
            <a:off x="685800" y="2260616"/>
            <a:ext cx="7772400" cy="1984203"/>
          </a:xfrm>
          <a:prstGeom prst="rect">
            <a:avLst/>
          </a:prstGeom>
        </p:spPr>
        <p:txBody>
          <a:bodyPr/>
          <a:lstStyle>
            <a:lvl1pPr>
              <a:defRPr sz="4000">
                <a:solidFill>
                  <a:srgbClr val="C00000"/>
                </a:solidFill>
              </a:defRPr>
            </a:lvl1pPr>
          </a:lstStyle>
          <a:p>
            <a:r>
              <a:rPr lang="it-IT" dirty="0"/>
              <a:t>Fare clic per modificare lo stile del titolo</a:t>
            </a:r>
          </a:p>
        </p:txBody>
      </p:sp>
      <p:sp>
        <p:nvSpPr>
          <p:cNvPr id="14" name="Segnaposto testo 13"/>
          <p:cNvSpPr>
            <a:spLocks noGrp="1"/>
          </p:cNvSpPr>
          <p:nvPr>
            <p:ph type="body" sz="quarter" idx="10"/>
          </p:nvPr>
        </p:nvSpPr>
        <p:spPr>
          <a:xfrm>
            <a:off x="685801" y="4666884"/>
            <a:ext cx="7832903" cy="863600"/>
          </a:xfrm>
        </p:spPr>
        <p:txBody>
          <a:bodyPr/>
          <a:lstStyle>
            <a:lvl1pPr marL="0" indent="0" algn="ctr">
              <a:buNone/>
              <a:defRPr sz="2800">
                <a:solidFill>
                  <a:srgbClr val="C00000"/>
                </a:solidFill>
              </a:defRPr>
            </a:lvl1pPr>
          </a:lstStyle>
          <a:p>
            <a:pPr lvl="0"/>
            <a:r>
              <a:rPr lang="it-IT" dirty="0"/>
              <a:t>Modifica gli stili del testo dello schema</a:t>
            </a:r>
          </a:p>
        </p:txBody>
      </p:sp>
    </p:spTree>
    <p:extLst>
      <p:ext uri="{BB962C8B-B14F-4D97-AF65-F5344CB8AC3E}">
        <p14:creationId xmlns:p14="http://schemas.microsoft.com/office/powerpoint/2010/main" val="2613975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iapositiva titolo">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0"/>
            <a:ext cx="9144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baseline="0" dirty="0">
              <a:solidFill>
                <a:srgbClr val="FFFFFF"/>
              </a:solidFill>
            </a:endParaRPr>
          </a:p>
        </p:txBody>
      </p:sp>
      <p:pic>
        <p:nvPicPr>
          <p:cNvPr id="3" name="Picture 3" descr="SigilloLogoLAST_WhiteOK"/>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81164" y="1706034"/>
            <a:ext cx="5781675" cy="3445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645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Diapositiva titolo">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0" y="0"/>
            <a:ext cx="9144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baseline="0" dirty="0">
              <a:solidFill>
                <a:srgbClr val="FFFFFF"/>
              </a:solidFill>
            </a:endParaRPr>
          </a:p>
        </p:txBody>
      </p:sp>
      <p:sp>
        <p:nvSpPr>
          <p:cNvPr id="3" name="Segnaposto testo 2"/>
          <p:cNvSpPr>
            <a:spLocks noGrp="1"/>
          </p:cNvSpPr>
          <p:nvPr>
            <p:ph type="body" sz="quarter" idx="10"/>
          </p:nvPr>
        </p:nvSpPr>
        <p:spPr>
          <a:xfrm>
            <a:off x="1763714" y="2468033"/>
            <a:ext cx="5616575" cy="1634067"/>
          </a:xfrm>
        </p:spPr>
        <p:txBody>
          <a:bodyPr/>
          <a:lstStyle>
            <a:lvl1pPr marL="0" indent="0" algn="ctr">
              <a:buNone/>
              <a:defRPr sz="2400">
                <a:solidFill>
                  <a:schemeClr val="bg1"/>
                </a:solidFill>
              </a:defRPr>
            </a:lvl1pPr>
          </a:lstStyle>
          <a:p>
            <a:pPr lvl="0"/>
            <a:r>
              <a:rPr lang="it-IT"/>
              <a:t>Modifica gli stili del testo dello schema</a:t>
            </a:r>
          </a:p>
        </p:txBody>
      </p:sp>
    </p:spTree>
    <p:extLst>
      <p:ext uri="{BB962C8B-B14F-4D97-AF65-F5344CB8AC3E}">
        <p14:creationId xmlns:p14="http://schemas.microsoft.com/office/powerpoint/2010/main" val="3224683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0" y="1"/>
            <a:ext cx="9144000" cy="1140884"/>
          </a:xfrm>
          <a:prstGeom prst="rect">
            <a:avLst/>
          </a:prstGeom>
          <a:solidFill>
            <a:srgbClr val="9B0014"/>
          </a:solidFill>
          <a:ln>
            <a:noFill/>
          </a:ln>
        </p:spPr>
        <p:txBody>
          <a:bodyPr wrap="none" rIns="360000"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eaLnBrk="1" hangingPunct="1">
              <a:defRPr/>
            </a:pPr>
            <a:endParaRPr lang="it-IT" altLang="it-IT" sz="2400" baseline="0" dirty="0">
              <a:solidFill>
                <a:srgbClr val="FFFFFF"/>
              </a:solidFill>
            </a:endParaRPr>
          </a:p>
        </p:txBody>
      </p:sp>
      <p:pic>
        <p:nvPicPr>
          <p:cNvPr id="5" name="Immagin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r="33392"/>
          <a:stretch>
            <a:fillRect/>
          </a:stretch>
        </p:blipFill>
        <p:spPr bwMode="auto">
          <a:xfrm>
            <a:off x="90488" y="203200"/>
            <a:ext cx="1428750" cy="79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ChangeArrowheads="1"/>
          </p:cNvSpPr>
          <p:nvPr userDrawn="1"/>
        </p:nvSpPr>
        <p:spPr bwMode="auto">
          <a:xfrm>
            <a:off x="0" y="6335185"/>
            <a:ext cx="9144000" cy="535516"/>
          </a:xfrm>
          <a:prstGeom prst="rect">
            <a:avLst/>
          </a:prstGeom>
          <a:solidFill>
            <a:srgbClr val="9B0014"/>
          </a:solidFill>
          <a:ln>
            <a:noFill/>
          </a:ln>
        </p:spPr>
        <p:txBody>
          <a:bodyPr wrap="none" rIns="360000"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eaLnBrk="1" hangingPunct="1">
              <a:defRPr/>
            </a:pPr>
            <a:endParaRPr lang="it-IT" altLang="it-IT" sz="2400" baseline="0" dirty="0">
              <a:solidFill>
                <a:srgbClr val="FFFFFF"/>
              </a:solidFill>
            </a:endParaRPr>
          </a:p>
        </p:txBody>
      </p:sp>
      <p:pic>
        <p:nvPicPr>
          <p:cNvPr id="9" name="Immagine 10"/>
          <p:cNvPicPr>
            <a:picLocks noChangeAspect="1"/>
          </p:cNvPicPr>
          <p:nvPr userDrawn="1"/>
        </p:nvPicPr>
        <p:blipFill>
          <a:blip r:embed="rId3">
            <a:extLst>
              <a:ext uri="{28A0092B-C50C-407E-A947-70E740481C1C}">
                <a14:useLocalDpi xmlns:a14="http://schemas.microsoft.com/office/drawing/2010/main" val="0"/>
              </a:ext>
            </a:extLst>
          </a:blip>
          <a:srcRect l="1831" t="23801" r="78734" b="24020"/>
          <a:stretch>
            <a:fillRect/>
          </a:stretch>
        </p:blipFill>
        <p:spPr bwMode="auto">
          <a:xfrm>
            <a:off x="1562101" y="171451"/>
            <a:ext cx="239713" cy="859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asellaDiTesto 9"/>
          <p:cNvSpPr txBox="1">
            <a:spLocks noChangeArrowheads="1"/>
          </p:cNvSpPr>
          <p:nvPr userDrawn="1"/>
        </p:nvSpPr>
        <p:spPr bwMode="auto">
          <a:xfrm>
            <a:off x="0" y="6414043"/>
            <a:ext cx="6673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0" hangingPunct="0">
              <a:defRPr/>
            </a:pPr>
            <a:r>
              <a:rPr lang="it-IT" altLang="it-IT" sz="1800" b="0" i="1" baseline="0" dirty="0">
                <a:solidFill>
                  <a:srgbClr val="FFFFFF"/>
                </a:solidFill>
              </a:rPr>
              <a:t>A. Gerosa</a:t>
            </a:r>
          </a:p>
        </p:txBody>
      </p:sp>
      <p:sp>
        <p:nvSpPr>
          <p:cNvPr id="11" name="CasellaDiTesto 10"/>
          <p:cNvSpPr txBox="1">
            <a:spLocks noChangeArrowheads="1"/>
          </p:cNvSpPr>
          <p:nvPr userDrawn="1"/>
        </p:nvSpPr>
        <p:spPr bwMode="auto">
          <a:xfrm>
            <a:off x="8539164" y="6352118"/>
            <a:ext cx="6048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0" hangingPunct="0">
              <a:defRPr/>
            </a:pPr>
            <a:fld id="{B6EC84E0-D06D-410E-A6CC-5A093DC23851}" type="slidenum">
              <a:rPr lang="it-IT" altLang="it-IT" sz="1800" b="0" i="1" baseline="0" smtClean="0">
                <a:solidFill>
                  <a:srgbClr val="FFFFFF"/>
                </a:solidFill>
              </a:rPr>
              <a:pPr eaLnBrk="0" hangingPunct="0">
                <a:defRPr/>
              </a:pPr>
              <a:t>‹N›</a:t>
            </a:fld>
            <a:endParaRPr lang="it-IT" altLang="it-IT" sz="1800" b="0" i="1" baseline="0">
              <a:solidFill>
                <a:srgbClr val="FFFFFF"/>
              </a:solidFill>
            </a:endParaRPr>
          </a:p>
        </p:txBody>
      </p:sp>
      <p:sp>
        <p:nvSpPr>
          <p:cNvPr id="6" name="Titolo 5"/>
          <p:cNvSpPr>
            <a:spLocks noGrp="1"/>
          </p:cNvSpPr>
          <p:nvPr>
            <p:ph type="title"/>
          </p:nvPr>
        </p:nvSpPr>
        <p:spPr>
          <a:xfrm>
            <a:off x="1845249" y="104583"/>
            <a:ext cx="7251688" cy="971184"/>
          </a:xfrm>
          <a:prstGeom prst="rect">
            <a:avLst/>
          </a:prstGeom>
        </p:spPr>
        <p:txBody>
          <a:bodyPr/>
          <a:lstStyle>
            <a:lvl1pPr algn="r">
              <a:defRPr sz="4000" b="1" cap="small"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it-IT" dirty="0"/>
              <a:t>Fare clic per modificare lo stile del titolo</a:t>
            </a:r>
          </a:p>
        </p:txBody>
      </p:sp>
      <p:sp>
        <p:nvSpPr>
          <p:cNvPr id="8" name="Segnaposto testo 7"/>
          <p:cNvSpPr>
            <a:spLocks noGrp="1"/>
          </p:cNvSpPr>
          <p:nvPr>
            <p:ph type="body" sz="quarter" idx="10"/>
          </p:nvPr>
        </p:nvSpPr>
        <p:spPr>
          <a:xfrm>
            <a:off x="201614" y="1335618"/>
            <a:ext cx="8821737" cy="4986679"/>
          </a:xfrm>
        </p:spPr>
        <p:txBody>
          <a:bodyPr anchor="t"/>
          <a:lstStyle>
            <a:lvl1pPr marL="257175" indent="-257175" algn="l">
              <a:buFont typeface="Arial" panose="020B0604020202020204" pitchFamily="34" charset="0"/>
              <a:buChar char="●"/>
              <a:defRPr sz="3000" b="1"/>
            </a:lvl1pPr>
            <a:lvl2pPr marL="806450" indent="-463550" algn="l">
              <a:buFont typeface="Arial" panose="020B0604020202020204" pitchFamily="34" charset="0"/>
              <a:buChar char="►"/>
              <a:defRPr sz="2800"/>
            </a:lvl2pPr>
            <a:lvl3pPr algn="just">
              <a:defRPr/>
            </a:lvl3pPr>
            <a:lvl4pPr algn="just">
              <a:defRPr/>
            </a:lvl4pPr>
            <a:lvl5pPr algn="just">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3812540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1" y="1"/>
            <a:ext cx="9155113" cy="768351"/>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defRPr/>
            </a:pPr>
            <a:endParaRPr lang="it-IT" altLang="it-IT" sz="2400" baseline="0">
              <a:solidFill>
                <a:srgbClr val="FFFFFF"/>
              </a:solidFill>
            </a:endParaRPr>
          </a:p>
        </p:txBody>
      </p:sp>
      <p:pic>
        <p:nvPicPr>
          <p:cNvPr id="3" name="Immagin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2900" y="260351"/>
            <a:ext cx="3036888" cy="220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9469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Layout personalizzato">
    <p:spTree>
      <p:nvGrpSpPr>
        <p:cNvPr id="1" name=""/>
        <p:cNvGrpSpPr/>
        <p:nvPr/>
      </p:nvGrpSpPr>
      <p:grpSpPr>
        <a:xfrm>
          <a:off x="0" y="0"/>
          <a:ext cx="0" cy="0"/>
          <a:chOff x="0" y="0"/>
          <a:chExt cx="0" cy="0"/>
        </a:xfrm>
      </p:grpSpPr>
      <p:pic>
        <p:nvPicPr>
          <p:cNvPr id="2" name="Immagine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249767"/>
            <a:ext cx="3325812" cy="23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Connettore 1 2"/>
          <p:cNvCxnSpPr>
            <a:cxnSpLocks/>
          </p:cNvCxnSpPr>
          <p:nvPr userDrawn="1"/>
        </p:nvCxnSpPr>
        <p:spPr>
          <a:xfrm>
            <a:off x="1" y="768351"/>
            <a:ext cx="9180513" cy="0"/>
          </a:xfrm>
          <a:prstGeom prst="line">
            <a:avLst/>
          </a:prstGeom>
          <a:ln w="19050">
            <a:solidFill>
              <a:srgbClr val="C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38228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2" name="Text Box 16">
            <a:extLst>
              <a:ext uri="{FF2B5EF4-FFF2-40B4-BE49-F238E27FC236}">
                <a16:creationId xmlns:a16="http://schemas.microsoft.com/office/drawing/2014/main" id="{81BB5090-EA2E-9733-300F-C46DFBC0E7CB}"/>
              </a:ext>
            </a:extLst>
          </p:cNvPr>
          <p:cNvSpPr txBox="1">
            <a:spLocks noChangeArrowheads="1"/>
          </p:cNvSpPr>
          <p:nvPr userDrawn="1"/>
        </p:nvSpPr>
        <p:spPr bwMode="auto">
          <a:xfrm>
            <a:off x="1833564" y="5166784"/>
            <a:ext cx="5913437" cy="720710"/>
          </a:xfrm>
          <a:prstGeom prst="rect">
            <a:avLst/>
          </a:prstGeom>
          <a:noFill/>
          <a:ln w="9525">
            <a:noFill/>
            <a:miter lim="800000"/>
            <a:headEnd/>
            <a:tailEnd/>
          </a:ln>
          <a:effectLst/>
        </p:spPr>
        <p:txBody>
          <a:bodyPr>
            <a:spAutoFit/>
          </a:bodyPr>
          <a:lstStyle/>
          <a:p>
            <a:pPr algn="ctr">
              <a:spcBef>
                <a:spcPct val="50000"/>
              </a:spcBef>
              <a:buFont typeface="Wingdings" panose="05000000000000000000" pitchFamily="2" charset="2"/>
              <a:buNone/>
              <a:defRPr/>
            </a:pPr>
            <a:r>
              <a:rPr lang="en-US" sz="1650">
                <a:solidFill>
                  <a:srgbClr val="000000"/>
                </a:solidFill>
                <a:latin typeface="Times New Roman" panose="02020603050405020304" pitchFamily="18" charset="0"/>
              </a:rPr>
              <a:t>Charles Kime &amp; Thomas Kaminski</a:t>
            </a:r>
          </a:p>
          <a:p>
            <a:pPr algn="ctr">
              <a:spcBef>
                <a:spcPct val="50000"/>
              </a:spcBef>
              <a:buFont typeface="Wingdings" panose="05000000000000000000" pitchFamily="2" charset="2"/>
              <a:buNone/>
              <a:defRPr/>
            </a:pPr>
            <a:r>
              <a:rPr lang="en-US" sz="1650" b="0">
                <a:solidFill>
                  <a:srgbClr val="000000"/>
                </a:solidFill>
                <a:latin typeface="Times New Roman" panose="02020603050405020304" pitchFamily="18" charset="0"/>
                <a:cs typeface="Times New Roman" pitchFamily="18" charset="0"/>
              </a:rPr>
              <a:t>© 2008 Pearson Education, Inc.</a:t>
            </a:r>
            <a:br>
              <a:rPr lang="en-US" sz="1650" b="0">
                <a:solidFill>
                  <a:srgbClr val="000000"/>
                </a:solidFill>
                <a:latin typeface="Times New Roman" panose="02020603050405020304" pitchFamily="18" charset="0"/>
                <a:cs typeface="Times New Roman" pitchFamily="18" charset="0"/>
              </a:rPr>
            </a:br>
            <a:r>
              <a:rPr lang="en-US" sz="1650" b="0">
                <a:solidFill>
                  <a:srgbClr val="000000"/>
                </a:solidFill>
                <a:latin typeface="Times New Roman" panose="02020603050405020304" pitchFamily="18" charset="0"/>
                <a:cs typeface="Times New Roman" pitchFamily="18" charset="0"/>
              </a:rPr>
              <a:t> </a:t>
            </a:r>
            <a:r>
              <a:rPr lang="en-US" sz="2000" b="0">
                <a:solidFill>
                  <a:srgbClr val="000000"/>
                </a:solidFill>
                <a:latin typeface="Times New Roman" panose="02020603050405020304" pitchFamily="18" charset="0"/>
                <a:cs typeface="Times New Roman" pitchFamily="18" charset="0"/>
              </a:rPr>
              <a:t>(Hyperlinks are active in View Show mode)</a:t>
            </a:r>
          </a:p>
        </p:txBody>
      </p:sp>
      <p:sp>
        <p:nvSpPr>
          <p:cNvPr id="3" name="Text Box 14">
            <a:extLst>
              <a:ext uri="{FF2B5EF4-FFF2-40B4-BE49-F238E27FC236}">
                <a16:creationId xmlns:a16="http://schemas.microsoft.com/office/drawing/2014/main" id="{D3C54990-E59D-0AE3-7B94-9170A14525FD}"/>
              </a:ext>
            </a:extLst>
          </p:cNvPr>
          <p:cNvSpPr txBox="1">
            <a:spLocks noChangeArrowheads="1"/>
          </p:cNvSpPr>
          <p:nvPr userDrawn="1"/>
        </p:nvSpPr>
        <p:spPr bwMode="auto">
          <a:xfrm>
            <a:off x="1301750" y="2849033"/>
            <a:ext cx="69786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50000"/>
              </a:spcBef>
              <a:buFont typeface="Wingdings" panose="05000000000000000000" pitchFamily="2" charset="2"/>
              <a:buNone/>
              <a:defRPr/>
            </a:pPr>
            <a:r>
              <a:rPr lang="en-US" altLang="it-IT" sz="3000">
                <a:solidFill>
                  <a:srgbClr val="3333FF"/>
                </a:solidFill>
                <a:latin typeface="Helvetica" panose="020B0604020202020204" pitchFamily="34" charset="0"/>
              </a:rPr>
              <a:t>Chapter 1 – Digital Systems and Information</a:t>
            </a:r>
          </a:p>
        </p:txBody>
      </p:sp>
      <p:sp>
        <p:nvSpPr>
          <p:cNvPr id="4" name="Text Box 17">
            <a:extLst>
              <a:ext uri="{FF2B5EF4-FFF2-40B4-BE49-F238E27FC236}">
                <a16:creationId xmlns:a16="http://schemas.microsoft.com/office/drawing/2014/main" id="{57208FD7-D088-B14E-6F30-031DE37C4F40}"/>
              </a:ext>
            </a:extLst>
          </p:cNvPr>
          <p:cNvSpPr txBox="1">
            <a:spLocks noChangeArrowheads="1"/>
          </p:cNvSpPr>
          <p:nvPr userDrawn="1"/>
        </p:nvSpPr>
        <p:spPr bwMode="auto">
          <a:xfrm>
            <a:off x="904875" y="2180167"/>
            <a:ext cx="7772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spcBef>
                <a:spcPct val="50000"/>
              </a:spcBef>
              <a:buFont typeface="Wingdings" panose="05000000000000000000" pitchFamily="2" charset="2"/>
              <a:buNone/>
              <a:defRPr/>
            </a:pPr>
            <a:r>
              <a:rPr lang="en-US" altLang="it-IT" sz="2400">
                <a:solidFill>
                  <a:srgbClr val="000000"/>
                </a:solidFill>
                <a:latin typeface="Times New Roman" panose="02020603050405020304" pitchFamily="18" charset="0"/>
              </a:rPr>
              <a:t>Logic and Computer Design Fundamentals</a:t>
            </a:r>
          </a:p>
        </p:txBody>
      </p:sp>
      <p:sp>
        <p:nvSpPr>
          <p:cNvPr id="5" name="Line 19">
            <a:extLst>
              <a:ext uri="{FF2B5EF4-FFF2-40B4-BE49-F238E27FC236}">
                <a16:creationId xmlns:a16="http://schemas.microsoft.com/office/drawing/2014/main" id="{E12AD14D-5941-90CE-FA62-4518A280A6E8}"/>
              </a:ext>
            </a:extLst>
          </p:cNvPr>
          <p:cNvSpPr>
            <a:spLocks noChangeShapeType="1"/>
          </p:cNvSpPr>
          <p:nvPr userDrawn="1"/>
        </p:nvSpPr>
        <p:spPr bwMode="auto">
          <a:xfrm>
            <a:off x="579439" y="1934633"/>
            <a:ext cx="8015287" cy="0"/>
          </a:xfrm>
          <a:prstGeom prst="line">
            <a:avLst/>
          </a:prstGeom>
          <a:noFill/>
          <a:ln w="76200">
            <a:solidFill>
              <a:srgbClr val="3333FF"/>
            </a:solidFill>
            <a:round/>
            <a:headEnd/>
            <a:tailEnd/>
          </a:ln>
          <a:extLst>
            <a:ext uri="{909E8E84-426E-40DD-AFC4-6F175D3DCCD1}">
              <a14:hiddenFill xmlns:a14="http://schemas.microsoft.com/office/drawing/2010/main">
                <a:noFill/>
              </a14:hiddenFill>
            </a:ext>
          </a:extLst>
        </p:spPr>
        <p:txBody>
          <a:bodyPr/>
          <a:lstStyle/>
          <a:p>
            <a:endParaRPr lang="it-IT" sz="2000"/>
          </a:p>
        </p:txBody>
      </p:sp>
    </p:spTree>
    <p:extLst>
      <p:ext uri="{BB962C8B-B14F-4D97-AF65-F5344CB8AC3E}">
        <p14:creationId xmlns:p14="http://schemas.microsoft.com/office/powerpoint/2010/main" val="141291556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95686120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1"/>
            <a:ext cx="7772400" cy="1362075"/>
          </a:xfrm>
        </p:spPr>
        <p:txBody>
          <a:bodyPr anchor="t"/>
          <a:lstStyle>
            <a:lvl1pPr algn="l">
              <a:defRPr sz="3000" b="1" cap="all"/>
            </a:lvl1pPr>
          </a:lstStyle>
          <a:p>
            <a:r>
              <a:rPr lang="it-IT"/>
              <a:t>Fare clic per modificare lo stile del titolo</a:t>
            </a:r>
            <a:endParaRPr lang="en-US"/>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it-IT"/>
              <a:t>Fare clic per modificare stili del testo dello schema</a:t>
            </a:r>
          </a:p>
        </p:txBody>
      </p:sp>
    </p:spTree>
    <p:extLst>
      <p:ext uri="{BB962C8B-B14F-4D97-AF65-F5344CB8AC3E}">
        <p14:creationId xmlns:p14="http://schemas.microsoft.com/office/powerpoint/2010/main" val="362960249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contenuto 2"/>
          <p:cNvSpPr>
            <a:spLocks noGrp="1"/>
          </p:cNvSpPr>
          <p:nvPr>
            <p:ph sz="half" idx="1"/>
          </p:nvPr>
        </p:nvSpPr>
        <p:spPr>
          <a:xfrm>
            <a:off x="719138" y="1314451"/>
            <a:ext cx="3810000" cy="502761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p:cNvSpPr>
            <a:spLocks noGrp="1"/>
          </p:cNvSpPr>
          <p:nvPr>
            <p:ph sz="half" idx="2"/>
          </p:nvPr>
        </p:nvSpPr>
        <p:spPr>
          <a:xfrm>
            <a:off x="4681538" y="1314451"/>
            <a:ext cx="3810000" cy="502761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232651567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9"/>
            <a:ext cx="8229600" cy="1143000"/>
          </a:xfrm>
        </p:spPr>
        <p:txBody>
          <a:bodyPr/>
          <a:lstStyle>
            <a:lvl1pPr>
              <a:defRPr/>
            </a:lvl1pPr>
          </a:lstStyle>
          <a:p>
            <a:r>
              <a:rPr lang="it-IT"/>
              <a:t>Fare clic per modificare lo stile del titolo</a:t>
            </a:r>
            <a:endParaRPr lang="en-US"/>
          </a:p>
        </p:txBody>
      </p:sp>
      <p:sp>
        <p:nvSpPr>
          <p:cNvPr id="3" name="Segnaposto testo 2"/>
          <p:cNvSpPr>
            <a:spLocks noGrp="1"/>
          </p:cNvSpPr>
          <p:nvPr>
            <p:ph type="body" idx="1"/>
          </p:nvPr>
        </p:nvSpPr>
        <p:spPr>
          <a:xfrm>
            <a:off x="457200" y="1535113"/>
            <a:ext cx="4040188"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p:cNvSpPr>
            <a:spLocks noGrp="1"/>
          </p:cNvSpPr>
          <p:nvPr>
            <p:ph type="body" sz="quarter" idx="3"/>
          </p:nvPr>
        </p:nvSpPr>
        <p:spPr>
          <a:xfrm>
            <a:off x="4645027" y="1535113"/>
            <a:ext cx="4041775"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stili del testo dello schema</a:t>
            </a:r>
          </a:p>
        </p:txBody>
      </p:sp>
      <p:sp>
        <p:nvSpPr>
          <p:cNvPr id="6" name="Segnaposto contenuto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810911139"/>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Tree>
    <p:extLst>
      <p:ext uri="{BB962C8B-B14F-4D97-AF65-F5344CB8AC3E}">
        <p14:creationId xmlns:p14="http://schemas.microsoft.com/office/powerpoint/2010/main" val="262948947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43268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2" y="273049"/>
            <a:ext cx="3008313" cy="1162051"/>
          </a:xfrm>
        </p:spPr>
        <p:txBody>
          <a:bodyPr anchor="b"/>
          <a:lstStyle>
            <a:lvl1pPr algn="l">
              <a:defRPr sz="1500" b="1"/>
            </a:lvl1pPr>
          </a:lstStyle>
          <a:p>
            <a:r>
              <a:rPr lang="it-IT"/>
              <a:t>Fare clic per modificare lo stile del titolo</a:t>
            </a:r>
            <a:endParaRPr lang="en-US"/>
          </a:p>
        </p:txBody>
      </p:sp>
      <p:sp>
        <p:nvSpPr>
          <p:cNvPr id="3" name="Segnaposto contenuto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p:cNvSpPr>
            <a:spLocks noGrp="1"/>
          </p:cNvSpPr>
          <p:nvPr>
            <p:ph type="body" sz="half" idx="2"/>
          </p:nvPr>
        </p:nvSpPr>
        <p:spPr>
          <a:xfrm>
            <a:off x="457202"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stili del testo dello schema</a:t>
            </a:r>
          </a:p>
        </p:txBody>
      </p:sp>
    </p:spTree>
    <p:extLst>
      <p:ext uri="{BB962C8B-B14F-4D97-AF65-F5344CB8AC3E}">
        <p14:creationId xmlns:p14="http://schemas.microsoft.com/office/powerpoint/2010/main" val="202657597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9"/>
          </a:xfrm>
        </p:spPr>
        <p:txBody>
          <a:bodyPr anchor="b"/>
          <a:lstStyle>
            <a:lvl1pPr algn="l">
              <a:defRPr sz="1500" b="1"/>
            </a:lvl1pPr>
          </a:lstStyle>
          <a:p>
            <a:r>
              <a:rPr lang="it-IT"/>
              <a:t>Fare clic per modificare lo stile del titolo</a:t>
            </a:r>
            <a:endParaRPr lang="en-US"/>
          </a:p>
        </p:txBody>
      </p:sp>
      <p:sp>
        <p:nvSpPr>
          <p:cNvPr id="3" name="Segnaposto immagine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Segnaposto testo 3"/>
          <p:cNvSpPr>
            <a:spLocks noGrp="1"/>
          </p:cNvSpPr>
          <p:nvPr>
            <p:ph type="body" sz="half" idx="2"/>
          </p:nvPr>
        </p:nvSpPr>
        <p:spPr>
          <a:xfrm>
            <a:off x="1792288" y="5367338"/>
            <a:ext cx="5486400" cy="8048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stili del testo dello schema</a:t>
            </a:r>
          </a:p>
        </p:txBody>
      </p:sp>
    </p:spTree>
    <p:extLst>
      <p:ext uri="{BB962C8B-B14F-4D97-AF65-F5344CB8AC3E}">
        <p14:creationId xmlns:p14="http://schemas.microsoft.com/office/powerpoint/2010/main" val="3671847190"/>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255556816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548438" y="2"/>
            <a:ext cx="1943100" cy="6342063"/>
          </a:xfrm>
        </p:spPr>
        <p:txBody>
          <a:bodyPr vert="eaVert"/>
          <a:lstStyle/>
          <a:p>
            <a:r>
              <a:rPr lang="it-IT"/>
              <a:t>Fare clic per modificare lo stile del titolo</a:t>
            </a:r>
            <a:endParaRPr lang="en-US"/>
          </a:p>
        </p:txBody>
      </p:sp>
      <p:sp>
        <p:nvSpPr>
          <p:cNvPr id="3" name="Segnaposto testo verticale 2"/>
          <p:cNvSpPr>
            <a:spLocks noGrp="1"/>
          </p:cNvSpPr>
          <p:nvPr>
            <p:ph type="body" orient="vert" idx="1"/>
          </p:nvPr>
        </p:nvSpPr>
        <p:spPr>
          <a:xfrm>
            <a:off x="715965" y="2"/>
            <a:ext cx="5680075" cy="6342063"/>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272451657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endParaRPr lang="en-US"/>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stili del testo dello schema</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contenuto 2"/>
          <p:cNvSpPr>
            <a:spLocks noGrp="1"/>
          </p:cNvSpPr>
          <p:nvPr>
            <p:ph sz="half" idx="1"/>
          </p:nvPr>
        </p:nvSpPr>
        <p:spPr>
          <a:xfrm>
            <a:off x="719138" y="1314450"/>
            <a:ext cx="3810000"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p:cNvSpPr>
            <a:spLocks noGrp="1"/>
          </p:cNvSpPr>
          <p:nvPr>
            <p:ph sz="half" idx="2"/>
          </p:nvPr>
        </p:nvSpPr>
        <p:spPr>
          <a:xfrm>
            <a:off x="4681538" y="1314450"/>
            <a:ext cx="3810000"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a:t>Fare clic per modificare lo stile del titolo</a:t>
            </a:r>
            <a:endParaRPr lang="en-US"/>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numero diapositiva 6"/>
          <p:cNvSpPr>
            <a:spLocks noGrp="1"/>
          </p:cNvSpPr>
          <p:nvPr>
            <p:ph type="sldNum" sz="quarter" idx="10"/>
          </p:nvPr>
        </p:nvSpPr>
        <p:spPr>
          <a:xfrm>
            <a:off x="6737350" y="6489700"/>
            <a:ext cx="2381250" cy="342900"/>
          </a:xfrm>
          <a:prstGeom prst="rect">
            <a:avLst/>
          </a:prstGeom>
        </p:spPr>
        <p:txBody>
          <a:bodyPr/>
          <a:lstStyle>
            <a:lvl1pPr algn="ctr" eaLnBrk="0" hangingPunct="0">
              <a:defRPr/>
            </a:lvl1pPr>
          </a:lstStyle>
          <a:p>
            <a:pPr>
              <a:defRPr/>
            </a:pPr>
            <a:r>
              <a:rPr lang="en-US"/>
              <a:t>Chapter 2 - Part 1         </a:t>
            </a:r>
            <a:fld id="{D68B3EFA-F3F0-469E-BA0F-45E07DFB760C}" type="slidenum">
              <a:rPr lang="en-US"/>
              <a:pPr>
                <a:defRPr/>
              </a:pPr>
              <a:t>‹N›</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numero diapositiva 2"/>
          <p:cNvSpPr>
            <a:spLocks noGrp="1"/>
          </p:cNvSpPr>
          <p:nvPr>
            <p:ph type="sldNum" sz="quarter" idx="10"/>
          </p:nvPr>
        </p:nvSpPr>
        <p:spPr>
          <a:xfrm>
            <a:off x="6737350" y="6489700"/>
            <a:ext cx="2381250" cy="342900"/>
          </a:xfrm>
          <a:prstGeom prst="rect">
            <a:avLst/>
          </a:prstGeom>
        </p:spPr>
        <p:txBody>
          <a:bodyPr/>
          <a:lstStyle>
            <a:lvl1pPr algn="ctr" eaLnBrk="0" hangingPunct="0">
              <a:defRPr/>
            </a:lvl1pPr>
          </a:lstStyle>
          <a:p>
            <a:pPr>
              <a:defRPr/>
            </a:pPr>
            <a:r>
              <a:rPr lang="en-US"/>
              <a:t>Chapter 2 - Part 1         </a:t>
            </a:r>
            <a:fld id="{39F8DBB1-261F-44CD-8080-3508BA466112}" type="slidenum">
              <a:rPr lang="en-US"/>
              <a:pPr>
                <a:defRPr/>
              </a:pPr>
              <a:t>‹N›</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numero diapositiva 1"/>
          <p:cNvSpPr>
            <a:spLocks noGrp="1"/>
          </p:cNvSpPr>
          <p:nvPr>
            <p:ph type="sldNum" sz="quarter" idx="10"/>
          </p:nvPr>
        </p:nvSpPr>
        <p:spPr>
          <a:xfrm>
            <a:off x="6737350" y="6489700"/>
            <a:ext cx="2381250" cy="342900"/>
          </a:xfrm>
          <a:prstGeom prst="rect">
            <a:avLst/>
          </a:prstGeom>
        </p:spPr>
        <p:txBody>
          <a:bodyPr/>
          <a:lstStyle>
            <a:lvl1pPr algn="ctr" eaLnBrk="0" hangingPunct="0">
              <a:defRPr/>
            </a:lvl1pPr>
          </a:lstStyle>
          <a:p>
            <a:pPr>
              <a:defRPr/>
            </a:pPr>
            <a:r>
              <a:rPr lang="en-US"/>
              <a:t>Chapter 2 - Part 1         </a:t>
            </a:r>
            <a:fld id="{EDC7761E-F0DF-4357-85C9-00A9C97AADA6}" type="slidenum">
              <a:rPr lang="en-US"/>
              <a:pPr>
                <a:defRPr/>
              </a:pPr>
              <a:t>‹N›</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endParaRPr lang="en-US"/>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numero diapositiva 4"/>
          <p:cNvSpPr>
            <a:spLocks noGrp="1"/>
          </p:cNvSpPr>
          <p:nvPr>
            <p:ph type="sldNum" sz="quarter" idx="10"/>
          </p:nvPr>
        </p:nvSpPr>
        <p:spPr>
          <a:xfrm>
            <a:off x="6737350" y="6489700"/>
            <a:ext cx="2381250" cy="342900"/>
          </a:xfrm>
          <a:prstGeom prst="rect">
            <a:avLst/>
          </a:prstGeom>
        </p:spPr>
        <p:txBody>
          <a:bodyPr/>
          <a:lstStyle>
            <a:lvl1pPr algn="ctr" eaLnBrk="0" hangingPunct="0">
              <a:defRPr/>
            </a:lvl1pPr>
          </a:lstStyle>
          <a:p>
            <a:pPr>
              <a:defRPr/>
            </a:pPr>
            <a:r>
              <a:rPr lang="en-US"/>
              <a:t>Chapter 2 - Part 1         </a:t>
            </a:r>
            <a:fld id="{8E903E54-0476-48B9-9018-5CC9170BD0B7}" type="slidenum">
              <a:rPr lang="en-US"/>
              <a:pPr>
                <a:defRPr/>
              </a:pPr>
              <a:t>‹N›</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endParaRPr lang="en-US"/>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numero diapositiva 4"/>
          <p:cNvSpPr>
            <a:spLocks noGrp="1"/>
          </p:cNvSpPr>
          <p:nvPr>
            <p:ph type="sldNum" sz="quarter" idx="10"/>
          </p:nvPr>
        </p:nvSpPr>
        <p:spPr>
          <a:xfrm>
            <a:off x="6737350" y="6489700"/>
            <a:ext cx="2381250" cy="342900"/>
          </a:xfrm>
          <a:prstGeom prst="rect">
            <a:avLst/>
          </a:prstGeom>
        </p:spPr>
        <p:txBody>
          <a:bodyPr/>
          <a:lstStyle>
            <a:lvl1pPr algn="ctr" eaLnBrk="0" hangingPunct="0">
              <a:defRPr/>
            </a:lvl1pPr>
          </a:lstStyle>
          <a:p>
            <a:pPr>
              <a:defRPr/>
            </a:pPr>
            <a:r>
              <a:rPr lang="en-US"/>
              <a:t>Chapter 2 - Part 1         </a:t>
            </a:r>
            <a:fld id="{0941A353-2DF7-4F19-ABC9-117783AB4F45}" type="slidenum">
              <a:rPr lang="en-US"/>
              <a:pPr>
                <a:defRPr/>
              </a:pPr>
              <a:t>‹N›</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2" name="Text Box 48"/>
          <p:cNvSpPr txBox="1">
            <a:spLocks noChangeArrowheads="1"/>
          </p:cNvSpPr>
          <p:nvPr userDrawn="1"/>
        </p:nvSpPr>
        <p:spPr bwMode="auto">
          <a:xfrm>
            <a:off x="696913" y="6338888"/>
            <a:ext cx="2728912" cy="519112"/>
          </a:xfrm>
          <a:prstGeom prst="rect">
            <a:avLst/>
          </a:prstGeom>
          <a:noFill/>
          <a:ln w="1588">
            <a:noFill/>
            <a:miter lim="800000"/>
            <a:headEnd/>
            <a:tailEnd/>
          </a:ln>
          <a:effectLst/>
        </p:spPr>
        <p:txBody>
          <a:bodyPr>
            <a:spAutoFit/>
          </a:bodyPr>
          <a:lstStyle/>
          <a:p>
            <a:pPr eaLnBrk="0" hangingPunct="0">
              <a:spcBef>
                <a:spcPct val="50000"/>
              </a:spcBef>
              <a:buFont typeface="Wingdings" pitchFamily="2" charset="2"/>
              <a:buNone/>
              <a:defRPr/>
            </a:pPr>
            <a:endParaRPr lang="en-US" sz="2800" b="1" baseline="0">
              <a:solidFill>
                <a:schemeClr val="accent2"/>
              </a:solidFill>
            </a:endParaRPr>
          </a:p>
        </p:txBody>
      </p:sp>
      <p:sp>
        <p:nvSpPr>
          <p:cNvPr id="1027" name="Rectangle 49"/>
          <p:cNvSpPr>
            <a:spLocks noGrp="1" noChangeArrowheads="1"/>
          </p:cNvSpPr>
          <p:nvPr>
            <p:ph type="body" idx="1"/>
          </p:nvPr>
        </p:nvSpPr>
        <p:spPr bwMode="auto">
          <a:xfrm>
            <a:off x="719138" y="1314450"/>
            <a:ext cx="7772400" cy="50276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75" name="Line 51"/>
          <p:cNvSpPr>
            <a:spLocks noChangeShapeType="1"/>
          </p:cNvSpPr>
          <p:nvPr userDrawn="1"/>
        </p:nvSpPr>
        <p:spPr bwMode="auto">
          <a:xfrm>
            <a:off x="581025" y="1173163"/>
            <a:ext cx="8015288" cy="0"/>
          </a:xfrm>
          <a:prstGeom prst="line">
            <a:avLst/>
          </a:prstGeom>
          <a:noFill/>
          <a:ln w="76200">
            <a:solidFill>
              <a:srgbClr val="3333FF"/>
            </a:solidFill>
            <a:round/>
            <a:headEnd/>
            <a:tailEnd/>
          </a:ln>
          <a:effectLst/>
        </p:spPr>
        <p:txBody>
          <a:bodyPr/>
          <a:lstStyle/>
          <a:p>
            <a:pPr algn="ctr" eaLnBrk="0" hangingPunct="0">
              <a:defRPr/>
            </a:pPr>
            <a:endParaRPr lang="en-US"/>
          </a:p>
        </p:txBody>
      </p:sp>
      <p:sp>
        <p:nvSpPr>
          <p:cNvPr id="1029" name="Rectangle 52"/>
          <p:cNvSpPr>
            <a:spLocks noGrp="1" noChangeArrowheads="1"/>
          </p:cNvSpPr>
          <p:nvPr>
            <p:ph type="title"/>
          </p:nvPr>
        </p:nvSpPr>
        <p:spPr bwMode="auto">
          <a:xfrm>
            <a:off x="715963" y="0"/>
            <a:ext cx="7772400" cy="1020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cSld>
  <p:clrMap bg1="lt1" tx1="dk1" bg2="lt2" tx2="dk2" accent1="accent1" accent2="accent2" accent3="accent3" accent4="accent4" accent5="accent5" accent6="accent6" hlink="hlink" folHlink="folHlink"/>
  <p:sldLayoutIdLst>
    <p:sldLayoutId id="2147483683" r:id="rId1"/>
    <p:sldLayoutId id="2147483672" r:id="rId2"/>
    <p:sldLayoutId id="2147483671" r:id="rId3"/>
    <p:sldLayoutId id="2147483670" r:id="rId4"/>
    <p:sldLayoutId id="2147483684" r:id="rId5"/>
    <p:sldLayoutId id="2147483685" r:id="rId6"/>
    <p:sldLayoutId id="2147483686" r:id="rId7"/>
    <p:sldLayoutId id="2147483687" r:id="rId8"/>
    <p:sldLayoutId id="2147483688" r:id="rId9"/>
    <p:sldLayoutId id="2147483689" r:id="rId10"/>
    <p:sldLayoutId id="2147483690" r:id="rId11"/>
  </p:sldLayoutIdLst>
  <p:transition/>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0" fontAlgn="base" hangingPunct="0">
        <a:spcBef>
          <a:spcPct val="0"/>
        </a:spcBef>
        <a:spcAft>
          <a:spcPct val="0"/>
        </a:spcAft>
        <a:defRPr sz="4400">
          <a:solidFill>
            <a:schemeClr val="tx2"/>
          </a:solidFill>
          <a:latin typeface="Times New Roman" pitchFamily="18" charset="0"/>
        </a:defRPr>
      </a:lvl6pPr>
      <a:lvl7pPr marL="914400" algn="l" rtl="0" eaLnBrk="0" fontAlgn="base" hangingPunct="0">
        <a:spcBef>
          <a:spcPct val="0"/>
        </a:spcBef>
        <a:spcAft>
          <a:spcPct val="0"/>
        </a:spcAft>
        <a:defRPr sz="4400">
          <a:solidFill>
            <a:schemeClr val="tx2"/>
          </a:solidFill>
          <a:latin typeface="Times New Roman" pitchFamily="18" charset="0"/>
        </a:defRPr>
      </a:lvl7pPr>
      <a:lvl8pPr marL="1371600" algn="l" rtl="0" eaLnBrk="0" fontAlgn="base" hangingPunct="0">
        <a:spcBef>
          <a:spcPct val="0"/>
        </a:spcBef>
        <a:spcAft>
          <a:spcPct val="0"/>
        </a:spcAft>
        <a:defRPr sz="4400">
          <a:solidFill>
            <a:schemeClr val="tx2"/>
          </a:solidFill>
          <a:latin typeface="Times New Roman" pitchFamily="18" charset="0"/>
        </a:defRPr>
      </a:lvl8pPr>
      <a:lvl9pPr marL="1828800" algn="l"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rgbClr val="3333FF"/>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3333FF"/>
        </a:buClr>
        <a:buChar char="•"/>
        <a:defRPr sz="2800">
          <a:solidFill>
            <a:schemeClr val="tx1"/>
          </a:solidFill>
          <a:latin typeface="+mn-lt"/>
        </a:defRPr>
      </a:lvl2pPr>
      <a:lvl3pPr marL="1143000" indent="-228600" algn="l" rtl="0" eaLnBrk="0" fontAlgn="base" hangingPunct="0">
        <a:spcBef>
          <a:spcPct val="20000"/>
        </a:spcBef>
        <a:spcAft>
          <a:spcPct val="0"/>
        </a:spcAft>
        <a:buClr>
          <a:srgbClr val="3333FF"/>
        </a:buClr>
        <a:buFont typeface="Wingdings"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rgbClr val="3333FF"/>
        </a:buClr>
        <a:buChar char="•"/>
        <a:defRPr sz="2000">
          <a:solidFill>
            <a:schemeClr val="tx1"/>
          </a:solidFill>
          <a:latin typeface="+mn-lt"/>
        </a:defRPr>
      </a:lvl4pPr>
      <a:lvl5pPr marL="20574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5pPr>
      <a:lvl6pPr marL="25146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6pPr>
      <a:lvl7pPr marL="29718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7pPr>
      <a:lvl8pPr marL="34290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8pPr>
      <a:lvl9pPr marL="3886200" indent="-228600" algn="l" rtl="0" eaLnBrk="0" fontAlgn="base" hangingPunct="0">
        <a:spcBef>
          <a:spcPct val="20000"/>
        </a:spcBef>
        <a:spcAft>
          <a:spcPct val="0"/>
        </a:spcAft>
        <a:buClr>
          <a:srgbClr val="3333FF"/>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49239" y="1214967"/>
            <a:ext cx="86455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Click to edit Master text styles</a:t>
            </a:r>
          </a:p>
          <a:p>
            <a:pPr lvl="1"/>
            <a:r>
              <a:rPr lang="it-IT" altLang="it-IT"/>
              <a:t>Second level</a:t>
            </a:r>
          </a:p>
          <a:p>
            <a:pPr lvl="2"/>
            <a:r>
              <a:rPr lang="it-IT" altLang="it-IT"/>
              <a:t>Third level</a:t>
            </a:r>
          </a:p>
          <a:p>
            <a:pPr lvl="3"/>
            <a:r>
              <a:rPr lang="it-IT" altLang="it-IT"/>
              <a:t>Fourth level</a:t>
            </a:r>
          </a:p>
          <a:p>
            <a:pPr lvl="4"/>
            <a:r>
              <a:rPr lang="it-IT" altLang="it-IT"/>
              <a:t>Fifth level</a:t>
            </a:r>
          </a:p>
        </p:txBody>
      </p:sp>
      <p:sp>
        <p:nvSpPr>
          <p:cNvPr id="9" name="Rectangle 5"/>
          <p:cNvSpPr>
            <a:spLocks noGrp="1" noChangeArrowheads="1"/>
          </p:cNvSpPr>
          <p:nvPr>
            <p:ph type="ftr" sz="quarter" idx="3"/>
          </p:nvPr>
        </p:nvSpPr>
        <p:spPr bwMode="auto">
          <a:xfrm>
            <a:off x="0" y="6381752"/>
            <a:ext cx="2895600" cy="476249"/>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900" b="0">
                <a:latin typeface="Arial" charset="0"/>
              </a:defRPr>
            </a:lvl1pPr>
          </a:lstStyle>
          <a:p>
            <a:pPr>
              <a:defRPr/>
            </a:pPr>
            <a:r>
              <a:rPr lang="it-IT" baseline="0">
                <a:solidFill>
                  <a:srgbClr val="000000"/>
                </a:solidFill>
              </a:rPr>
              <a:t>Facoltà di Economia</a:t>
            </a:r>
          </a:p>
        </p:txBody>
      </p:sp>
      <p:sp>
        <p:nvSpPr>
          <p:cNvPr id="10" name="Rectangle 6"/>
          <p:cNvSpPr>
            <a:spLocks noGrp="1" noChangeArrowheads="1"/>
          </p:cNvSpPr>
          <p:nvPr>
            <p:ph type="sldNum" sz="quarter" idx="4"/>
          </p:nvPr>
        </p:nvSpPr>
        <p:spPr bwMode="auto">
          <a:xfrm>
            <a:off x="4286250" y="6381752"/>
            <a:ext cx="571500" cy="476249"/>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defRPr sz="900" b="0">
                <a:latin typeface="Arial" panose="020B0604020202020204" pitchFamily="34" charset="0"/>
              </a:defRPr>
            </a:lvl1pPr>
          </a:lstStyle>
          <a:p>
            <a:pPr>
              <a:defRPr/>
            </a:pPr>
            <a:fld id="{FC8E344D-8BAE-4252-A9C9-BB13D30D1DC3}" type="slidenum">
              <a:rPr lang="it-IT" altLang="it-IT" baseline="0">
                <a:solidFill>
                  <a:srgbClr val="000000"/>
                </a:solidFill>
              </a:rPr>
              <a:pPr>
                <a:defRPr/>
              </a:pPr>
              <a:t>‹N›</a:t>
            </a:fld>
            <a:endParaRPr lang="it-IT" altLang="it-IT" baseline="0">
              <a:solidFill>
                <a:srgbClr val="000000"/>
              </a:solidFill>
            </a:endParaRPr>
          </a:p>
        </p:txBody>
      </p:sp>
    </p:spTree>
    <p:extLst>
      <p:ext uri="{BB962C8B-B14F-4D97-AF65-F5344CB8AC3E}">
        <p14:creationId xmlns:p14="http://schemas.microsoft.com/office/powerpoint/2010/main" val="987391337"/>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Lst>
  <p:txStyles>
    <p:titleStyle>
      <a:lvl1pPr algn="ctr" rtl="0" eaLnBrk="0" fontAlgn="base" hangingPunct="0">
        <a:spcBef>
          <a:spcPct val="0"/>
        </a:spcBef>
        <a:spcAft>
          <a:spcPct val="0"/>
        </a:spcAft>
        <a:defRPr sz="3300">
          <a:solidFill>
            <a:schemeClr val="tx2"/>
          </a:solidFill>
          <a:latin typeface="Arial" charset="0"/>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900" algn="ctr" rtl="0" fontAlgn="base">
        <a:spcBef>
          <a:spcPct val="0"/>
        </a:spcBef>
        <a:spcAft>
          <a:spcPct val="0"/>
        </a:spcAft>
        <a:defRPr sz="3300">
          <a:solidFill>
            <a:schemeClr val="tx2"/>
          </a:solidFill>
          <a:latin typeface="Arial" charset="0"/>
        </a:defRPr>
      </a:lvl6pPr>
      <a:lvl7pPr marL="685800" algn="ctr" rtl="0" fontAlgn="base">
        <a:spcBef>
          <a:spcPct val="0"/>
        </a:spcBef>
        <a:spcAft>
          <a:spcPct val="0"/>
        </a:spcAft>
        <a:defRPr sz="3300">
          <a:solidFill>
            <a:schemeClr val="tx2"/>
          </a:solidFill>
          <a:latin typeface="Arial" charset="0"/>
        </a:defRPr>
      </a:lvl7pPr>
      <a:lvl8pPr marL="1028700" algn="ctr" rtl="0" fontAlgn="base">
        <a:spcBef>
          <a:spcPct val="0"/>
        </a:spcBef>
        <a:spcAft>
          <a:spcPct val="0"/>
        </a:spcAft>
        <a:defRPr sz="3300">
          <a:solidFill>
            <a:schemeClr val="tx2"/>
          </a:solidFill>
          <a:latin typeface="Arial" charset="0"/>
        </a:defRPr>
      </a:lvl8pPr>
      <a:lvl9pPr marL="1371600" algn="ctr" rtl="0" fontAlgn="base">
        <a:spcBef>
          <a:spcPct val="0"/>
        </a:spcBef>
        <a:spcAft>
          <a:spcPct val="0"/>
        </a:spcAft>
        <a:defRPr sz="3300">
          <a:solidFill>
            <a:schemeClr val="tx2"/>
          </a:solidFill>
          <a:latin typeface="Arial" charset="0"/>
        </a:defRPr>
      </a:lvl9pPr>
    </p:titleStyle>
    <p:bodyStyle>
      <a:lvl1pPr marL="257175" indent="-257175" algn="l" rtl="0" eaLnBrk="0" fontAlgn="base" hangingPunct="0">
        <a:spcBef>
          <a:spcPct val="20000"/>
        </a:spcBef>
        <a:spcAft>
          <a:spcPct val="0"/>
        </a:spcAft>
        <a:buChar char="•"/>
        <a:defRPr sz="2100">
          <a:solidFill>
            <a:schemeClr val="tx1"/>
          </a:solidFill>
          <a:latin typeface="Arial" charset="0"/>
          <a:ea typeface="+mn-ea"/>
          <a:cs typeface="+mn-cs"/>
        </a:defRPr>
      </a:lvl1pPr>
      <a:lvl2pPr marL="557213" indent="-214313" algn="l" rtl="0" eaLnBrk="0" fontAlgn="base" hangingPunct="0">
        <a:spcBef>
          <a:spcPct val="20000"/>
        </a:spcBef>
        <a:spcAft>
          <a:spcPct val="0"/>
        </a:spcAft>
        <a:buChar char="–"/>
        <a:defRPr sz="1900">
          <a:solidFill>
            <a:schemeClr val="tx1"/>
          </a:solidFill>
          <a:latin typeface="Arial" charset="0"/>
        </a:defRPr>
      </a:lvl2pPr>
      <a:lvl3pPr marL="857250" indent="-171450" algn="l" rtl="0" eaLnBrk="0" fontAlgn="base" hangingPunct="0">
        <a:spcBef>
          <a:spcPct val="20000"/>
        </a:spcBef>
        <a:spcAft>
          <a:spcPct val="0"/>
        </a:spcAft>
        <a:buChar char="•"/>
        <a:defRPr>
          <a:solidFill>
            <a:schemeClr val="tx1"/>
          </a:solidFill>
          <a:latin typeface="Arial" charset="0"/>
        </a:defRPr>
      </a:lvl3pPr>
      <a:lvl4pPr marL="1200150" indent="-171450" algn="l" rtl="0" eaLnBrk="0" fontAlgn="base" hangingPunct="0">
        <a:spcBef>
          <a:spcPct val="20000"/>
        </a:spcBef>
        <a:spcAft>
          <a:spcPct val="0"/>
        </a:spcAft>
        <a:buChar char="–"/>
        <a:defRPr sz="1500">
          <a:solidFill>
            <a:schemeClr val="tx1"/>
          </a:solidFill>
          <a:latin typeface="Arial" charset="0"/>
        </a:defRPr>
      </a:lvl4pPr>
      <a:lvl5pPr marL="1543050" indent="-171450" algn="l" rtl="0" eaLnBrk="0" fontAlgn="base" hangingPunct="0">
        <a:spcBef>
          <a:spcPct val="20000"/>
        </a:spcBef>
        <a:spcAft>
          <a:spcPct val="0"/>
        </a:spcAft>
        <a:buChar char="»"/>
        <a:defRPr sz="1500">
          <a:solidFill>
            <a:schemeClr val="tx1"/>
          </a:solidFill>
          <a:latin typeface="Arial" charset="0"/>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ext Box 28">
            <a:extLst>
              <a:ext uri="{FF2B5EF4-FFF2-40B4-BE49-F238E27FC236}">
                <a16:creationId xmlns:a16="http://schemas.microsoft.com/office/drawing/2014/main" id="{50F40644-6130-04A9-F873-0427A40641F1}"/>
              </a:ext>
            </a:extLst>
          </p:cNvPr>
          <p:cNvSpPr txBox="1">
            <a:spLocks noChangeArrowheads="1"/>
          </p:cNvSpPr>
          <p:nvPr userDrawn="1"/>
        </p:nvSpPr>
        <p:spPr bwMode="auto">
          <a:xfrm>
            <a:off x="696913" y="6339418"/>
            <a:ext cx="27289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8">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spcBef>
                <a:spcPct val="50000"/>
              </a:spcBef>
              <a:buFont typeface="Wingdings" panose="05000000000000000000" pitchFamily="2" charset="2"/>
              <a:buNone/>
              <a:defRPr/>
            </a:pPr>
            <a:endParaRPr lang="en-US" altLang="it-IT" sz="2100">
              <a:solidFill>
                <a:srgbClr val="008000"/>
              </a:solidFill>
              <a:latin typeface="Times New Roman" panose="02020603050405020304" pitchFamily="18" charset="0"/>
            </a:endParaRPr>
          </a:p>
        </p:txBody>
      </p:sp>
      <p:sp>
        <p:nvSpPr>
          <p:cNvPr id="2051" name="Rectangle 3">
            <a:extLst>
              <a:ext uri="{FF2B5EF4-FFF2-40B4-BE49-F238E27FC236}">
                <a16:creationId xmlns:a16="http://schemas.microsoft.com/office/drawing/2014/main" id="{1115804D-5468-50D3-F459-1C5CC287406C}"/>
              </a:ext>
            </a:extLst>
          </p:cNvPr>
          <p:cNvSpPr>
            <a:spLocks noGrp="1" noChangeArrowheads="1"/>
          </p:cNvSpPr>
          <p:nvPr>
            <p:ph type="body" idx="1"/>
          </p:nvPr>
        </p:nvSpPr>
        <p:spPr bwMode="auto">
          <a:xfrm>
            <a:off x="719138" y="1314450"/>
            <a:ext cx="7772400" cy="5027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Click to 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p>
        </p:txBody>
      </p:sp>
      <p:sp>
        <p:nvSpPr>
          <p:cNvPr id="2052" name="Line 14">
            <a:extLst>
              <a:ext uri="{FF2B5EF4-FFF2-40B4-BE49-F238E27FC236}">
                <a16:creationId xmlns:a16="http://schemas.microsoft.com/office/drawing/2014/main" id="{63278536-4528-20A0-FF81-AA455B3C8118}"/>
              </a:ext>
            </a:extLst>
          </p:cNvPr>
          <p:cNvSpPr>
            <a:spLocks noChangeShapeType="1"/>
          </p:cNvSpPr>
          <p:nvPr userDrawn="1"/>
        </p:nvSpPr>
        <p:spPr bwMode="auto">
          <a:xfrm>
            <a:off x="581025" y="1172633"/>
            <a:ext cx="8015288" cy="0"/>
          </a:xfrm>
          <a:prstGeom prst="line">
            <a:avLst/>
          </a:prstGeom>
          <a:noFill/>
          <a:ln w="76200">
            <a:solidFill>
              <a:srgbClr val="3333FF"/>
            </a:solidFill>
            <a:round/>
            <a:headEnd/>
            <a:tailEnd/>
          </a:ln>
          <a:extLst>
            <a:ext uri="{909E8E84-426E-40DD-AFC4-6F175D3DCCD1}">
              <a14:hiddenFill xmlns:a14="http://schemas.microsoft.com/office/drawing/2010/main">
                <a:noFill/>
              </a14:hiddenFill>
            </a:ext>
          </a:extLst>
        </p:spPr>
        <p:txBody>
          <a:bodyPr/>
          <a:lstStyle/>
          <a:p>
            <a:endParaRPr lang="it-IT" sz="2000"/>
          </a:p>
        </p:txBody>
      </p:sp>
      <p:sp>
        <p:nvSpPr>
          <p:cNvPr id="2053" name="Rectangle 15">
            <a:extLst>
              <a:ext uri="{FF2B5EF4-FFF2-40B4-BE49-F238E27FC236}">
                <a16:creationId xmlns:a16="http://schemas.microsoft.com/office/drawing/2014/main" id="{C3279DDD-1577-359F-102E-BD6292B64EE2}"/>
              </a:ext>
            </a:extLst>
          </p:cNvPr>
          <p:cNvSpPr>
            <a:spLocks noGrp="1" noChangeArrowheads="1"/>
          </p:cNvSpPr>
          <p:nvPr>
            <p:ph type="title"/>
          </p:nvPr>
        </p:nvSpPr>
        <p:spPr bwMode="auto">
          <a:xfrm>
            <a:off x="715963" y="1"/>
            <a:ext cx="7772400" cy="1020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it-IT"/>
              <a:t>Click to edit Master title Style</a:t>
            </a:r>
          </a:p>
        </p:txBody>
      </p:sp>
    </p:spTree>
    <p:extLst>
      <p:ext uri="{BB962C8B-B14F-4D97-AF65-F5344CB8AC3E}">
        <p14:creationId xmlns:p14="http://schemas.microsoft.com/office/powerpoint/2010/main" val="182030906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p:hf hdr="0" ftr="0" dt="0"/>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Helvetica" pitchFamily="34" charset="0"/>
        </a:defRPr>
      </a:lvl2pPr>
      <a:lvl3pPr algn="l" rtl="0" eaLnBrk="0" fontAlgn="base" hangingPunct="0">
        <a:spcBef>
          <a:spcPct val="0"/>
        </a:spcBef>
        <a:spcAft>
          <a:spcPct val="0"/>
        </a:spcAft>
        <a:defRPr sz="2400" b="1">
          <a:solidFill>
            <a:schemeClr val="tx1"/>
          </a:solidFill>
          <a:latin typeface="Helvetica" pitchFamily="34" charset="0"/>
        </a:defRPr>
      </a:lvl3pPr>
      <a:lvl4pPr algn="l" rtl="0" eaLnBrk="0" fontAlgn="base" hangingPunct="0">
        <a:spcBef>
          <a:spcPct val="0"/>
        </a:spcBef>
        <a:spcAft>
          <a:spcPct val="0"/>
        </a:spcAft>
        <a:defRPr sz="2400" b="1">
          <a:solidFill>
            <a:schemeClr val="tx1"/>
          </a:solidFill>
          <a:latin typeface="Helvetica" pitchFamily="34" charset="0"/>
        </a:defRPr>
      </a:lvl4pPr>
      <a:lvl5pPr algn="l" rtl="0" eaLnBrk="0" fontAlgn="base" hangingPunct="0">
        <a:spcBef>
          <a:spcPct val="0"/>
        </a:spcBef>
        <a:spcAft>
          <a:spcPct val="0"/>
        </a:spcAft>
        <a:defRPr sz="2400" b="1">
          <a:solidFill>
            <a:schemeClr val="tx1"/>
          </a:solidFill>
          <a:latin typeface="Helvetica" pitchFamily="34" charset="0"/>
        </a:defRPr>
      </a:lvl5pPr>
      <a:lvl6pPr marL="342900" algn="l" rtl="0" eaLnBrk="0" fontAlgn="base" hangingPunct="0">
        <a:spcBef>
          <a:spcPct val="0"/>
        </a:spcBef>
        <a:spcAft>
          <a:spcPct val="0"/>
        </a:spcAft>
        <a:defRPr sz="2400" b="1">
          <a:solidFill>
            <a:schemeClr val="tx1"/>
          </a:solidFill>
          <a:latin typeface="Helvetica" pitchFamily="34" charset="0"/>
        </a:defRPr>
      </a:lvl6pPr>
      <a:lvl7pPr marL="685800" algn="l" rtl="0" eaLnBrk="0" fontAlgn="base" hangingPunct="0">
        <a:spcBef>
          <a:spcPct val="0"/>
        </a:spcBef>
        <a:spcAft>
          <a:spcPct val="0"/>
        </a:spcAft>
        <a:defRPr sz="2400" b="1">
          <a:solidFill>
            <a:schemeClr val="tx1"/>
          </a:solidFill>
          <a:latin typeface="Helvetica" pitchFamily="34" charset="0"/>
        </a:defRPr>
      </a:lvl7pPr>
      <a:lvl8pPr marL="1028700" algn="l" rtl="0" eaLnBrk="0" fontAlgn="base" hangingPunct="0">
        <a:spcBef>
          <a:spcPct val="0"/>
        </a:spcBef>
        <a:spcAft>
          <a:spcPct val="0"/>
        </a:spcAft>
        <a:defRPr sz="2400" b="1">
          <a:solidFill>
            <a:schemeClr val="tx1"/>
          </a:solidFill>
          <a:latin typeface="Helvetica" pitchFamily="34" charset="0"/>
        </a:defRPr>
      </a:lvl8pPr>
      <a:lvl9pPr marL="1371600" algn="l" rtl="0" eaLnBrk="0" fontAlgn="base" hangingPunct="0">
        <a:spcBef>
          <a:spcPct val="0"/>
        </a:spcBef>
        <a:spcAft>
          <a:spcPct val="0"/>
        </a:spcAft>
        <a:defRPr sz="2400" b="1">
          <a:solidFill>
            <a:schemeClr val="tx1"/>
          </a:solidFill>
          <a:latin typeface="Helvetica" pitchFamily="34" charset="0"/>
        </a:defRPr>
      </a:lvl9pPr>
    </p:titleStyle>
    <p:bodyStyle>
      <a:lvl1pPr marL="257175" indent="-257175" algn="l" rtl="0" eaLnBrk="0" fontAlgn="base" hangingPunct="0">
        <a:spcBef>
          <a:spcPct val="20000"/>
        </a:spcBef>
        <a:spcAft>
          <a:spcPct val="0"/>
        </a:spcAft>
        <a:buClr>
          <a:srgbClr val="3333FF"/>
        </a:buClr>
        <a:buFont typeface="Wingdings" panose="05000000000000000000" pitchFamily="2" charset="2"/>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Clr>
          <a:srgbClr val="3333FF"/>
        </a:buClr>
        <a:buSzPct val="150000"/>
        <a:buChar char="•"/>
        <a:defRPr sz="2100">
          <a:solidFill>
            <a:schemeClr val="tx1"/>
          </a:solidFill>
          <a:latin typeface="+mn-lt"/>
        </a:defRPr>
      </a:lvl2pPr>
      <a:lvl3pPr marL="857250" indent="-171450" algn="l" rtl="0" eaLnBrk="0" fontAlgn="base" hangingPunct="0">
        <a:spcBef>
          <a:spcPct val="20000"/>
        </a:spcBef>
        <a:spcAft>
          <a:spcPct val="0"/>
        </a:spcAft>
        <a:buClr>
          <a:srgbClr val="3333FF"/>
        </a:buClr>
        <a:buFont typeface="Wingdings" panose="05000000000000000000" pitchFamily="2" charset="2"/>
        <a:buChar char="§"/>
        <a:defRPr>
          <a:solidFill>
            <a:schemeClr val="tx1"/>
          </a:solidFill>
          <a:latin typeface="+mn-lt"/>
        </a:defRPr>
      </a:lvl3pPr>
      <a:lvl4pPr marL="1200150" indent="-171450" algn="l" rtl="0" eaLnBrk="0" fontAlgn="base" hangingPunct="0">
        <a:spcBef>
          <a:spcPct val="20000"/>
        </a:spcBef>
        <a:spcAft>
          <a:spcPct val="0"/>
        </a:spcAft>
        <a:buClr>
          <a:srgbClr val="3333FF"/>
        </a:buClr>
        <a:buSzPct val="150000"/>
        <a:buChar char="•"/>
        <a:defRPr sz="1500">
          <a:solidFill>
            <a:schemeClr val="tx1"/>
          </a:solidFill>
          <a:latin typeface="+mn-lt"/>
        </a:defRPr>
      </a:lvl4pPr>
      <a:lvl5pPr marL="1543050" indent="-171450" algn="l" rtl="0" eaLnBrk="0" fontAlgn="base" hangingPunct="0">
        <a:spcBef>
          <a:spcPct val="20000"/>
        </a:spcBef>
        <a:spcAft>
          <a:spcPct val="0"/>
        </a:spcAft>
        <a:buClr>
          <a:srgbClr val="3333FF"/>
        </a:buClr>
        <a:buFont typeface="Wingdings" panose="05000000000000000000" pitchFamily="2" charset="2"/>
        <a:buChar char="§"/>
        <a:defRPr sz="1500">
          <a:solidFill>
            <a:schemeClr val="tx1"/>
          </a:solidFill>
          <a:latin typeface="+mn-lt"/>
        </a:defRPr>
      </a:lvl5pPr>
      <a:lvl6pPr marL="1885950" indent="-171450" algn="l" rtl="0" eaLnBrk="0" fontAlgn="base" hangingPunct="0">
        <a:spcBef>
          <a:spcPct val="20000"/>
        </a:spcBef>
        <a:spcAft>
          <a:spcPct val="0"/>
        </a:spcAft>
        <a:buClr>
          <a:srgbClr val="3333FF"/>
        </a:buClr>
        <a:buFont typeface="Wingdings" pitchFamily="2" charset="2"/>
        <a:buChar char="§"/>
        <a:defRPr sz="1500">
          <a:solidFill>
            <a:schemeClr val="tx1"/>
          </a:solidFill>
          <a:latin typeface="+mn-lt"/>
        </a:defRPr>
      </a:lvl6pPr>
      <a:lvl7pPr marL="2228850" indent="-171450" algn="l" rtl="0" eaLnBrk="0" fontAlgn="base" hangingPunct="0">
        <a:spcBef>
          <a:spcPct val="20000"/>
        </a:spcBef>
        <a:spcAft>
          <a:spcPct val="0"/>
        </a:spcAft>
        <a:buClr>
          <a:srgbClr val="3333FF"/>
        </a:buClr>
        <a:buFont typeface="Wingdings" pitchFamily="2" charset="2"/>
        <a:buChar char="§"/>
        <a:defRPr sz="1500">
          <a:solidFill>
            <a:schemeClr val="tx1"/>
          </a:solidFill>
          <a:latin typeface="+mn-lt"/>
        </a:defRPr>
      </a:lvl7pPr>
      <a:lvl8pPr marL="2571750" indent="-171450" algn="l" rtl="0" eaLnBrk="0" fontAlgn="base" hangingPunct="0">
        <a:spcBef>
          <a:spcPct val="20000"/>
        </a:spcBef>
        <a:spcAft>
          <a:spcPct val="0"/>
        </a:spcAft>
        <a:buClr>
          <a:srgbClr val="3333FF"/>
        </a:buClr>
        <a:buFont typeface="Wingdings" pitchFamily="2" charset="2"/>
        <a:buChar char="§"/>
        <a:defRPr sz="1500">
          <a:solidFill>
            <a:schemeClr val="tx1"/>
          </a:solidFill>
          <a:latin typeface="+mn-lt"/>
        </a:defRPr>
      </a:lvl8pPr>
      <a:lvl9pPr marL="2914650" indent="-171450" algn="l" rtl="0" eaLnBrk="0" fontAlgn="base" hangingPunct="0">
        <a:spcBef>
          <a:spcPct val="20000"/>
        </a:spcBef>
        <a:spcAft>
          <a:spcPct val="0"/>
        </a:spcAft>
        <a:buClr>
          <a:srgbClr val="3333FF"/>
        </a:buClr>
        <a:buFont typeface="Wingdings" pitchFamily="2" charset="2"/>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olo 3"/>
          <p:cNvSpPr>
            <a:spLocks noGrp="1"/>
          </p:cNvSpPr>
          <p:nvPr>
            <p:ph type="ctrTitle"/>
          </p:nvPr>
        </p:nvSpPr>
        <p:spPr bwMode="auto">
          <a:xfrm>
            <a:off x="982664" y="2552700"/>
            <a:ext cx="7096125" cy="730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it-IT" altLang="it-IT" dirty="0">
                <a:latin typeface="Arial" panose="020B0604020202020204" pitchFamily="34" charset="0"/>
              </a:rPr>
              <a:t>Consapevolezza Digitale</a:t>
            </a:r>
          </a:p>
        </p:txBody>
      </p:sp>
      <p:sp>
        <p:nvSpPr>
          <p:cNvPr id="23555" name="Segnaposto testo 4"/>
          <p:cNvSpPr>
            <a:spLocks noGrp="1" noChangeArrowheads="1"/>
          </p:cNvSpPr>
          <p:nvPr>
            <p:ph type="body" sz="quarter" idx="10"/>
          </p:nvPr>
        </p:nvSpPr>
        <p:spPr>
          <a:xfrm>
            <a:off x="0" y="3636963"/>
            <a:ext cx="9144000" cy="1935162"/>
          </a:xfrm>
        </p:spPr>
        <p:txBody>
          <a:bodyPr/>
          <a:lstStyle/>
          <a:p>
            <a:r>
              <a:rPr lang="it-IT" altLang="it-IT" dirty="0">
                <a:latin typeface="Arial" panose="020B0604020202020204" pitchFamily="34" charset="0"/>
              </a:rPr>
              <a:t>Codifica binaria delle informazioni; operatori logici, porte logiche e diagramma temporale</a:t>
            </a:r>
          </a:p>
          <a:p>
            <a:endParaRPr lang="it-IT" altLang="it-IT" dirty="0">
              <a:latin typeface="Arial" panose="020B0604020202020204" pitchFamily="34" charset="0"/>
            </a:endParaRPr>
          </a:p>
          <a:p>
            <a:r>
              <a:rPr lang="it-IT" altLang="it-IT" dirty="0">
                <a:latin typeface="Arial" panose="020B0604020202020204" pitchFamily="34" charset="0"/>
              </a:rPr>
              <a:t>Andrea Gerosa – andrea.gerosa@unipd.it</a:t>
            </a:r>
          </a:p>
        </p:txBody>
      </p:sp>
    </p:spTree>
    <p:extLst>
      <p:ext uri="{BB962C8B-B14F-4D97-AF65-F5344CB8AC3E}">
        <p14:creationId xmlns:p14="http://schemas.microsoft.com/office/powerpoint/2010/main" val="1378274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29556" name="Group 180"/>
          <p:cNvGrpSpPr>
            <a:grpSpLocks/>
          </p:cNvGrpSpPr>
          <p:nvPr/>
        </p:nvGrpSpPr>
        <p:grpSpPr bwMode="auto">
          <a:xfrm>
            <a:off x="6448425" y="3089275"/>
            <a:ext cx="2185988" cy="2070100"/>
            <a:chOff x="4062" y="1946"/>
            <a:chExt cx="1377" cy="1304"/>
          </a:xfrm>
        </p:grpSpPr>
        <p:sp>
          <p:nvSpPr>
            <p:cNvPr id="145468" name="Rectangle 153"/>
            <p:cNvSpPr>
              <a:spLocks noChangeArrowheads="1"/>
            </p:cNvSpPr>
            <p:nvPr/>
          </p:nvSpPr>
          <p:spPr bwMode="auto">
            <a:xfrm>
              <a:off x="4751" y="2924"/>
              <a:ext cx="688"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sz="2800" b="1" baseline="0"/>
                <a:t>0</a:t>
              </a:r>
            </a:p>
          </p:txBody>
        </p:sp>
        <p:sp>
          <p:nvSpPr>
            <p:cNvPr id="145469" name="Rectangle 152"/>
            <p:cNvSpPr>
              <a:spLocks noChangeArrowheads="1"/>
            </p:cNvSpPr>
            <p:nvPr/>
          </p:nvSpPr>
          <p:spPr bwMode="auto">
            <a:xfrm>
              <a:off x="4062" y="2924"/>
              <a:ext cx="689"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sz="2800" b="1" baseline="0"/>
                <a:t>1</a:t>
              </a:r>
            </a:p>
          </p:txBody>
        </p:sp>
        <p:sp>
          <p:nvSpPr>
            <p:cNvPr id="145470" name="Rectangle 151"/>
            <p:cNvSpPr>
              <a:spLocks noChangeArrowheads="1"/>
            </p:cNvSpPr>
            <p:nvPr/>
          </p:nvSpPr>
          <p:spPr bwMode="auto">
            <a:xfrm>
              <a:off x="4751" y="2598"/>
              <a:ext cx="688"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sz="2800" b="1" baseline="0"/>
                <a:t>1</a:t>
              </a:r>
            </a:p>
          </p:txBody>
        </p:sp>
        <p:sp>
          <p:nvSpPr>
            <p:cNvPr id="145471" name="Rectangle 150"/>
            <p:cNvSpPr>
              <a:spLocks noChangeArrowheads="1"/>
            </p:cNvSpPr>
            <p:nvPr/>
          </p:nvSpPr>
          <p:spPr bwMode="auto">
            <a:xfrm>
              <a:off x="4062" y="2598"/>
              <a:ext cx="689"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sz="2800" b="1" baseline="0"/>
                <a:t>0</a:t>
              </a:r>
            </a:p>
          </p:txBody>
        </p:sp>
        <p:sp>
          <p:nvSpPr>
            <p:cNvPr id="145472" name="Rectangle 148"/>
            <p:cNvSpPr>
              <a:spLocks noChangeArrowheads="1"/>
            </p:cNvSpPr>
            <p:nvPr/>
          </p:nvSpPr>
          <p:spPr bwMode="auto">
            <a:xfrm>
              <a:off x="4062" y="2272"/>
              <a:ext cx="689"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sz="2800" b="1" baseline="0"/>
                <a:t>X</a:t>
              </a:r>
            </a:p>
          </p:txBody>
        </p:sp>
        <p:sp>
          <p:nvSpPr>
            <p:cNvPr id="145473" name="Rectangle 146"/>
            <p:cNvSpPr>
              <a:spLocks noChangeArrowheads="1"/>
            </p:cNvSpPr>
            <p:nvPr/>
          </p:nvSpPr>
          <p:spPr bwMode="auto">
            <a:xfrm>
              <a:off x="4062" y="1946"/>
              <a:ext cx="1377"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sz="2800" b="1" baseline="0"/>
                <a:t>NOT</a:t>
              </a:r>
            </a:p>
          </p:txBody>
        </p:sp>
        <p:sp>
          <p:nvSpPr>
            <p:cNvPr id="145474" name="Line 154"/>
            <p:cNvSpPr>
              <a:spLocks noChangeShapeType="1"/>
            </p:cNvSpPr>
            <p:nvPr/>
          </p:nvSpPr>
          <p:spPr bwMode="auto">
            <a:xfrm>
              <a:off x="4062" y="1946"/>
              <a:ext cx="1377" cy="0"/>
            </a:xfrm>
            <a:prstGeom prst="line">
              <a:avLst/>
            </a:prstGeom>
            <a:noFill/>
            <a:ln w="28575" cap="sq">
              <a:solidFill>
                <a:schemeClr val="tx1"/>
              </a:solidFill>
              <a:round/>
              <a:headEnd/>
              <a:tailEnd/>
            </a:ln>
          </p:spPr>
          <p:txBody>
            <a:bodyPr/>
            <a:lstStyle/>
            <a:p>
              <a:endParaRPr lang="it-IT"/>
            </a:p>
          </p:txBody>
        </p:sp>
        <p:sp>
          <p:nvSpPr>
            <p:cNvPr id="145475" name="Line 155"/>
            <p:cNvSpPr>
              <a:spLocks noChangeShapeType="1"/>
            </p:cNvSpPr>
            <p:nvPr/>
          </p:nvSpPr>
          <p:spPr bwMode="auto">
            <a:xfrm>
              <a:off x="4062" y="2272"/>
              <a:ext cx="1377" cy="0"/>
            </a:xfrm>
            <a:prstGeom prst="line">
              <a:avLst/>
            </a:prstGeom>
            <a:noFill/>
            <a:ln w="12700">
              <a:solidFill>
                <a:schemeClr val="tx1"/>
              </a:solidFill>
              <a:round/>
              <a:headEnd/>
              <a:tailEnd/>
            </a:ln>
          </p:spPr>
          <p:txBody>
            <a:bodyPr/>
            <a:lstStyle/>
            <a:p>
              <a:endParaRPr lang="it-IT"/>
            </a:p>
          </p:txBody>
        </p:sp>
        <p:sp>
          <p:nvSpPr>
            <p:cNvPr id="145476" name="Line 156"/>
            <p:cNvSpPr>
              <a:spLocks noChangeShapeType="1"/>
            </p:cNvSpPr>
            <p:nvPr/>
          </p:nvSpPr>
          <p:spPr bwMode="auto">
            <a:xfrm>
              <a:off x="4062" y="2598"/>
              <a:ext cx="1377" cy="0"/>
            </a:xfrm>
            <a:prstGeom prst="line">
              <a:avLst/>
            </a:prstGeom>
            <a:noFill/>
            <a:ln w="12700">
              <a:solidFill>
                <a:schemeClr val="tx1"/>
              </a:solidFill>
              <a:round/>
              <a:headEnd/>
              <a:tailEnd/>
            </a:ln>
          </p:spPr>
          <p:txBody>
            <a:bodyPr/>
            <a:lstStyle/>
            <a:p>
              <a:endParaRPr lang="it-IT"/>
            </a:p>
          </p:txBody>
        </p:sp>
        <p:sp>
          <p:nvSpPr>
            <p:cNvPr id="145477" name="Line 157"/>
            <p:cNvSpPr>
              <a:spLocks noChangeShapeType="1"/>
            </p:cNvSpPr>
            <p:nvPr/>
          </p:nvSpPr>
          <p:spPr bwMode="auto">
            <a:xfrm>
              <a:off x="4062" y="2924"/>
              <a:ext cx="1377" cy="0"/>
            </a:xfrm>
            <a:prstGeom prst="line">
              <a:avLst/>
            </a:prstGeom>
            <a:noFill/>
            <a:ln w="12700">
              <a:solidFill>
                <a:schemeClr val="tx1"/>
              </a:solidFill>
              <a:round/>
              <a:headEnd/>
              <a:tailEnd/>
            </a:ln>
          </p:spPr>
          <p:txBody>
            <a:bodyPr/>
            <a:lstStyle/>
            <a:p>
              <a:endParaRPr lang="it-IT"/>
            </a:p>
          </p:txBody>
        </p:sp>
        <p:sp>
          <p:nvSpPr>
            <p:cNvPr id="145478" name="Line 158"/>
            <p:cNvSpPr>
              <a:spLocks noChangeShapeType="1"/>
            </p:cNvSpPr>
            <p:nvPr/>
          </p:nvSpPr>
          <p:spPr bwMode="auto">
            <a:xfrm>
              <a:off x="4062" y="3250"/>
              <a:ext cx="1377" cy="0"/>
            </a:xfrm>
            <a:prstGeom prst="line">
              <a:avLst/>
            </a:prstGeom>
            <a:noFill/>
            <a:ln w="28575" cap="sq">
              <a:solidFill>
                <a:schemeClr val="tx1"/>
              </a:solidFill>
              <a:round/>
              <a:headEnd/>
              <a:tailEnd/>
            </a:ln>
          </p:spPr>
          <p:txBody>
            <a:bodyPr/>
            <a:lstStyle/>
            <a:p>
              <a:endParaRPr lang="it-IT"/>
            </a:p>
          </p:txBody>
        </p:sp>
        <p:sp>
          <p:nvSpPr>
            <p:cNvPr id="145479" name="Line 159"/>
            <p:cNvSpPr>
              <a:spLocks noChangeShapeType="1"/>
            </p:cNvSpPr>
            <p:nvPr/>
          </p:nvSpPr>
          <p:spPr bwMode="auto">
            <a:xfrm>
              <a:off x="4062" y="1946"/>
              <a:ext cx="0" cy="1304"/>
            </a:xfrm>
            <a:prstGeom prst="line">
              <a:avLst/>
            </a:prstGeom>
            <a:noFill/>
            <a:ln w="28575" cap="sq">
              <a:solidFill>
                <a:schemeClr val="tx1"/>
              </a:solidFill>
              <a:round/>
              <a:headEnd/>
              <a:tailEnd/>
            </a:ln>
          </p:spPr>
          <p:txBody>
            <a:bodyPr/>
            <a:lstStyle/>
            <a:p>
              <a:endParaRPr lang="it-IT"/>
            </a:p>
          </p:txBody>
        </p:sp>
        <p:sp>
          <p:nvSpPr>
            <p:cNvPr id="145480" name="Line 161"/>
            <p:cNvSpPr>
              <a:spLocks noChangeShapeType="1"/>
            </p:cNvSpPr>
            <p:nvPr/>
          </p:nvSpPr>
          <p:spPr bwMode="auto">
            <a:xfrm>
              <a:off x="5439" y="1946"/>
              <a:ext cx="0" cy="1304"/>
            </a:xfrm>
            <a:prstGeom prst="line">
              <a:avLst/>
            </a:prstGeom>
            <a:noFill/>
            <a:ln w="28575" cap="sq">
              <a:solidFill>
                <a:schemeClr val="tx1"/>
              </a:solidFill>
              <a:round/>
              <a:headEnd/>
              <a:tailEnd/>
            </a:ln>
          </p:spPr>
          <p:txBody>
            <a:bodyPr/>
            <a:lstStyle/>
            <a:p>
              <a:endParaRPr lang="it-IT"/>
            </a:p>
          </p:txBody>
        </p:sp>
        <p:sp>
          <p:nvSpPr>
            <p:cNvPr id="145481" name="Line 163"/>
            <p:cNvSpPr>
              <a:spLocks noChangeShapeType="1"/>
            </p:cNvSpPr>
            <p:nvPr/>
          </p:nvSpPr>
          <p:spPr bwMode="auto">
            <a:xfrm>
              <a:off x="4751" y="2272"/>
              <a:ext cx="0" cy="978"/>
            </a:xfrm>
            <a:prstGeom prst="line">
              <a:avLst/>
            </a:prstGeom>
            <a:noFill/>
            <a:ln w="12700">
              <a:solidFill>
                <a:schemeClr val="tx1"/>
              </a:solidFill>
              <a:round/>
              <a:headEnd/>
              <a:tailEnd/>
            </a:ln>
          </p:spPr>
          <p:txBody>
            <a:bodyPr/>
            <a:lstStyle/>
            <a:p>
              <a:endParaRPr lang="it-IT"/>
            </a:p>
          </p:txBody>
        </p:sp>
        <p:sp>
          <p:nvSpPr>
            <p:cNvPr id="145482" name="Rectangle 149"/>
            <p:cNvSpPr>
              <a:spLocks noChangeArrowheads="1"/>
            </p:cNvSpPr>
            <p:nvPr/>
          </p:nvSpPr>
          <p:spPr bwMode="auto">
            <a:xfrm>
              <a:off x="4751" y="2272"/>
              <a:ext cx="688"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endParaRPr lang="it-IT" sz="2800" baseline="0"/>
            </a:p>
          </p:txBody>
        </p:sp>
        <p:grpSp>
          <p:nvGrpSpPr>
            <p:cNvPr id="145483" name="Group 179"/>
            <p:cNvGrpSpPr>
              <a:grpSpLocks/>
            </p:cNvGrpSpPr>
            <p:nvPr/>
          </p:nvGrpSpPr>
          <p:grpSpPr bwMode="auto">
            <a:xfrm>
              <a:off x="5222" y="2310"/>
              <a:ext cx="191" cy="307"/>
              <a:chOff x="5222" y="2310"/>
              <a:chExt cx="191" cy="307"/>
            </a:xfrm>
          </p:grpSpPr>
          <p:sp>
            <p:nvSpPr>
              <p:cNvPr id="145486" name="Line 173"/>
              <p:cNvSpPr>
                <a:spLocks noChangeShapeType="1"/>
              </p:cNvSpPr>
              <p:nvPr/>
            </p:nvSpPr>
            <p:spPr bwMode="auto">
              <a:xfrm>
                <a:off x="5222" y="2322"/>
                <a:ext cx="183" cy="1"/>
              </a:xfrm>
              <a:prstGeom prst="line">
                <a:avLst/>
              </a:prstGeom>
              <a:noFill/>
              <a:ln w="38100">
                <a:solidFill>
                  <a:srgbClr val="000000"/>
                </a:solidFill>
                <a:round/>
                <a:headEnd/>
                <a:tailEnd/>
              </a:ln>
            </p:spPr>
            <p:txBody>
              <a:bodyPr/>
              <a:lstStyle/>
              <a:p>
                <a:endParaRPr lang="it-IT"/>
              </a:p>
            </p:txBody>
          </p:sp>
          <p:sp>
            <p:nvSpPr>
              <p:cNvPr id="145487" name="Rectangle 174"/>
              <p:cNvSpPr>
                <a:spLocks noChangeArrowheads="1"/>
              </p:cNvSpPr>
              <p:nvPr/>
            </p:nvSpPr>
            <p:spPr bwMode="auto">
              <a:xfrm>
                <a:off x="5228" y="2310"/>
                <a:ext cx="185" cy="307"/>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rPr>
                  <a:t>X</a:t>
                </a:r>
                <a:endParaRPr lang="en-US" sz="2400" baseline="0"/>
              </a:p>
            </p:txBody>
          </p:sp>
        </p:grpSp>
        <p:sp>
          <p:nvSpPr>
            <p:cNvPr id="145484" name="Rectangle 175"/>
            <p:cNvSpPr>
              <a:spLocks noChangeArrowheads="1"/>
            </p:cNvSpPr>
            <p:nvPr/>
          </p:nvSpPr>
          <p:spPr bwMode="auto">
            <a:xfrm>
              <a:off x="4839" y="2310"/>
              <a:ext cx="171" cy="307"/>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rPr>
                <a:t>Z</a:t>
              </a:r>
              <a:endParaRPr lang="en-US" sz="2400" baseline="0"/>
            </a:p>
          </p:txBody>
        </p:sp>
        <p:sp>
          <p:nvSpPr>
            <p:cNvPr id="145485" name="Rectangle 176"/>
            <p:cNvSpPr>
              <a:spLocks noChangeArrowheads="1"/>
            </p:cNvSpPr>
            <p:nvPr/>
          </p:nvSpPr>
          <p:spPr bwMode="auto">
            <a:xfrm>
              <a:off x="5047" y="2281"/>
              <a:ext cx="141" cy="307"/>
            </a:xfrm>
            <a:prstGeom prst="rect">
              <a:avLst/>
            </a:prstGeom>
            <a:noFill/>
            <a:ln w="9525">
              <a:noFill/>
              <a:miter lim="800000"/>
              <a:headEnd/>
              <a:tailEnd/>
            </a:ln>
          </p:spPr>
          <p:txBody>
            <a:bodyPr wrap="none" lIns="0" tIns="0" rIns="0" bIns="0">
              <a:spAutoFit/>
            </a:bodyPr>
            <a:lstStyle/>
            <a:p>
              <a:pPr algn="ctr" eaLnBrk="0" hangingPunct="0"/>
              <a:r>
                <a:rPr lang="en-US" sz="3200" b="1" baseline="0">
                  <a:solidFill>
                    <a:srgbClr val="000000"/>
                  </a:solidFill>
                  <a:latin typeface="Symbol" pitchFamily="18" charset="2"/>
                </a:rPr>
                <a:t>=</a:t>
              </a:r>
              <a:endParaRPr lang="en-US" sz="2400" baseline="0"/>
            </a:p>
          </p:txBody>
        </p:sp>
      </p:grpSp>
      <p:sp>
        <p:nvSpPr>
          <p:cNvPr id="145410" name="Rectangle 2"/>
          <p:cNvSpPr>
            <a:spLocks noGrp="1" noChangeArrowheads="1"/>
          </p:cNvSpPr>
          <p:nvPr>
            <p:ph type="title"/>
          </p:nvPr>
        </p:nvSpPr>
        <p:spPr/>
        <p:txBody>
          <a:bodyPr/>
          <a:lstStyle/>
          <a:p>
            <a:r>
              <a:rPr lang="it-IT" b="1"/>
              <a:t>Tabella di verità</a:t>
            </a:r>
          </a:p>
        </p:txBody>
      </p:sp>
      <p:sp>
        <p:nvSpPr>
          <p:cNvPr id="145411" name="Rectangle 3"/>
          <p:cNvSpPr>
            <a:spLocks noGrp="1" noChangeArrowheads="1"/>
          </p:cNvSpPr>
          <p:nvPr>
            <p:ph type="body" idx="1"/>
          </p:nvPr>
        </p:nvSpPr>
        <p:spPr>
          <a:xfrm>
            <a:off x="268288" y="1252538"/>
            <a:ext cx="8720137" cy="1554162"/>
          </a:xfrm>
        </p:spPr>
        <p:txBody>
          <a:bodyPr/>
          <a:lstStyle/>
          <a:p>
            <a:pPr>
              <a:spcBef>
                <a:spcPct val="0"/>
              </a:spcBef>
            </a:pPr>
            <a:r>
              <a:rPr lang="it-IT" sz="2800" b="1">
                <a:cs typeface="Times New Roman" pitchFamily="18" charset="0"/>
              </a:rPr>
              <a:t>Elenco dei valori di uscita di una funzione logica per ogni possibile combinazione degli ingressi binari</a:t>
            </a:r>
          </a:p>
          <a:p>
            <a:pPr lvl="1">
              <a:spcBef>
                <a:spcPct val="0"/>
              </a:spcBef>
            </a:pPr>
            <a:r>
              <a:rPr lang="it-IT"/>
              <a:t>Funzione di N variabili binarie </a:t>
            </a:r>
            <a:r>
              <a:rPr lang="it-IT">
                <a:sym typeface="Wingdings" pitchFamily="2" charset="2"/>
              </a:rPr>
              <a:t> 2</a:t>
            </a:r>
            <a:r>
              <a:rPr lang="it-IT" baseline="30000">
                <a:sym typeface="Wingdings" pitchFamily="2" charset="2"/>
              </a:rPr>
              <a:t>N</a:t>
            </a:r>
            <a:r>
              <a:rPr lang="it-IT">
                <a:sym typeface="Wingdings" pitchFamily="2" charset="2"/>
              </a:rPr>
              <a:t> righe</a:t>
            </a:r>
            <a:endParaRPr lang="it-IT"/>
          </a:p>
        </p:txBody>
      </p:sp>
      <p:grpSp>
        <p:nvGrpSpPr>
          <p:cNvPr id="229548" name="Group 172"/>
          <p:cNvGrpSpPr>
            <a:grpSpLocks/>
          </p:cNvGrpSpPr>
          <p:nvPr/>
        </p:nvGrpSpPr>
        <p:grpSpPr bwMode="auto">
          <a:xfrm>
            <a:off x="1093788" y="3100388"/>
            <a:ext cx="2349500" cy="3105150"/>
            <a:chOff x="689" y="1813"/>
            <a:chExt cx="1480" cy="1956"/>
          </a:xfrm>
        </p:grpSpPr>
        <p:sp>
          <p:nvSpPr>
            <p:cNvPr id="145441" name="Rectangle 74"/>
            <p:cNvSpPr>
              <a:spLocks noChangeArrowheads="1"/>
            </p:cNvSpPr>
            <p:nvPr/>
          </p:nvSpPr>
          <p:spPr bwMode="auto">
            <a:xfrm>
              <a:off x="1223" y="3443"/>
              <a:ext cx="885"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sz="2800" b="1" baseline="0"/>
                <a:t>1</a:t>
              </a:r>
            </a:p>
          </p:txBody>
        </p:sp>
        <p:sp>
          <p:nvSpPr>
            <p:cNvPr id="145442" name="Rectangle 73"/>
            <p:cNvSpPr>
              <a:spLocks noChangeArrowheads="1"/>
            </p:cNvSpPr>
            <p:nvPr/>
          </p:nvSpPr>
          <p:spPr bwMode="auto">
            <a:xfrm>
              <a:off x="978" y="3443"/>
              <a:ext cx="245"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sz="2800" b="1" baseline="0"/>
                <a:t>1</a:t>
              </a:r>
            </a:p>
          </p:txBody>
        </p:sp>
        <p:sp>
          <p:nvSpPr>
            <p:cNvPr id="145443" name="Rectangle 72"/>
            <p:cNvSpPr>
              <a:spLocks noChangeArrowheads="1"/>
            </p:cNvSpPr>
            <p:nvPr/>
          </p:nvSpPr>
          <p:spPr bwMode="auto">
            <a:xfrm>
              <a:off x="689" y="3443"/>
              <a:ext cx="289"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sz="2800" b="1" baseline="0"/>
                <a:t>1</a:t>
              </a:r>
            </a:p>
          </p:txBody>
        </p:sp>
        <p:sp>
          <p:nvSpPr>
            <p:cNvPr id="145444" name="Rectangle 71"/>
            <p:cNvSpPr>
              <a:spLocks noChangeArrowheads="1"/>
            </p:cNvSpPr>
            <p:nvPr/>
          </p:nvSpPr>
          <p:spPr bwMode="auto">
            <a:xfrm>
              <a:off x="1223" y="3117"/>
              <a:ext cx="885"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sz="2800" b="1" baseline="0"/>
                <a:t>0</a:t>
              </a:r>
            </a:p>
          </p:txBody>
        </p:sp>
        <p:sp>
          <p:nvSpPr>
            <p:cNvPr id="145445" name="Rectangle 70"/>
            <p:cNvSpPr>
              <a:spLocks noChangeArrowheads="1"/>
            </p:cNvSpPr>
            <p:nvPr/>
          </p:nvSpPr>
          <p:spPr bwMode="auto">
            <a:xfrm>
              <a:off x="978" y="3117"/>
              <a:ext cx="245"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sz="2800" b="1" baseline="0"/>
                <a:t>0</a:t>
              </a:r>
            </a:p>
          </p:txBody>
        </p:sp>
        <p:sp>
          <p:nvSpPr>
            <p:cNvPr id="145446" name="Rectangle 69"/>
            <p:cNvSpPr>
              <a:spLocks noChangeArrowheads="1"/>
            </p:cNvSpPr>
            <p:nvPr/>
          </p:nvSpPr>
          <p:spPr bwMode="auto">
            <a:xfrm>
              <a:off x="689" y="3117"/>
              <a:ext cx="289"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sz="2800" b="1" baseline="0"/>
                <a:t>1</a:t>
              </a:r>
            </a:p>
          </p:txBody>
        </p:sp>
        <p:sp>
          <p:nvSpPr>
            <p:cNvPr id="145447" name="Rectangle 68"/>
            <p:cNvSpPr>
              <a:spLocks noChangeArrowheads="1"/>
            </p:cNvSpPr>
            <p:nvPr/>
          </p:nvSpPr>
          <p:spPr bwMode="auto">
            <a:xfrm>
              <a:off x="1223" y="2791"/>
              <a:ext cx="885"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sz="2800" b="1" baseline="0"/>
                <a:t>0</a:t>
              </a:r>
            </a:p>
          </p:txBody>
        </p:sp>
        <p:sp>
          <p:nvSpPr>
            <p:cNvPr id="145448" name="Rectangle 67"/>
            <p:cNvSpPr>
              <a:spLocks noChangeArrowheads="1"/>
            </p:cNvSpPr>
            <p:nvPr/>
          </p:nvSpPr>
          <p:spPr bwMode="auto">
            <a:xfrm>
              <a:off x="978" y="2791"/>
              <a:ext cx="245"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sz="2800" b="1" baseline="0"/>
                <a:t>1</a:t>
              </a:r>
            </a:p>
          </p:txBody>
        </p:sp>
        <p:sp>
          <p:nvSpPr>
            <p:cNvPr id="145449" name="Rectangle 66"/>
            <p:cNvSpPr>
              <a:spLocks noChangeArrowheads="1"/>
            </p:cNvSpPr>
            <p:nvPr/>
          </p:nvSpPr>
          <p:spPr bwMode="auto">
            <a:xfrm>
              <a:off x="689" y="2791"/>
              <a:ext cx="289"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sz="2800" b="1" baseline="0"/>
                <a:t>0</a:t>
              </a:r>
            </a:p>
          </p:txBody>
        </p:sp>
        <p:sp>
          <p:nvSpPr>
            <p:cNvPr id="145450" name="Rectangle 65"/>
            <p:cNvSpPr>
              <a:spLocks noChangeArrowheads="1"/>
            </p:cNvSpPr>
            <p:nvPr/>
          </p:nvSpPr>
          <p:spPr bwMode="auto">
            <a:xfrm>
              <a:off x="1223" y="2465"/>
              <a:ext cx="885"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sz="2800" b="1" baseline="0"/>
                <a:t>0</a:t>
              </a:r>
            </a:p>
          </p:txBody>
        </p:sp>
        <p:sp>
          <p:nvSpPr>
            <p:cNvPr id="145451" name="Rectangle 64"/>
            <p:cNvSpPr>
              <a:spLocks noChangeArrowheads="1"/>
            </p:cNvSpPr>
            <p:nvPr/>
          </p:nvSpPr>
          <p:spPr bwMode="auto">
            <a:xfrm>
              <a:off x="978" y="2465"/>
              <a:ext cx="245"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sz="2800" b="1" baseline="0"/>
                <a:t>0</a:t>
              </a:r>
            </a:p>
          </p:txBody>
        </p:sp>
        <p:sp>
          <p:nvSpPr>
            <p:cNvPr id="145452" name="Rectangle 63"/>
            <p:cNvSpPr>
              <a:spLocks noChangeArrowheads="1"/>
            </p:cNvSpPr>
            <p:nvPr/>
          </p:nvSpPr>
          <p:spPr bwMode="auto">
            <a:xfrm>
              <a:off x="689" y="2465"/>
              <a:ext cx="289"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sz="2800" b="1" baseline="0"/>
                <a:t>0</a:t>
              </a:r>
            </a:p>
          </p:txBody>
        </p:sp>
        <p:sp>
          <p:nvSpPr>
            <p:cNvPr id="145453" name="Rectangle 62"/>
            <p:cNvSpPr>
              <a:spLocks noChangeArrowheads="1"/>
            </p:cNvSpPr>
            <p:nvPr/>
          </p:nvSpPr>
          <p:spPr bwMode="auto">
            <a:xfrm>
              <a:off x="1140" y="2151"/>
              <a:ext cx="1029"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sz="2800" b="1" baseline="0"/>
                <a:t>Z = X</a:t>
              </a:r>
              <a:r>
                <a:rPr lang="en-US" sz="2800" b="1" baseline="0">
                  <a:cs typeface="Times New Roman" pitchFamily="18" charset="0"/>
                </a:rPr>
                <a:t>·Y</a:t>
              </a:r>
              <a:endParaRPr lang="en-US" sz="2800" b="1" baseline="0"/>
            </a:p>
          </p:txBody>
        </p:sp>
        <p:sp>
          <p:nvSpPr>
            <p:cNvPr id="145454" name="Rectangle 61"/>
            <p:cNvSpPr>
              <a:spLocks noChangeArrowheads="1"/>
            </p:cNvSpPr>
            <p:nvPr/>
          </p:nvSpPr>
          <p:spPr bwMode="auto">
            <a:xfrm>
              <a:off x="978" y="2139"/>
              <a:ext cx="245"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sz="2800" b="1" baseline="0"/>
                <a:t>Y</a:t>
              </a:r>
            </a:p>
          </p:txBody>
        </p:sp>
        <p:sp>
          <p:nvSpPr>
            <p:cNvPr id="145455" name="Rectangle 60"/>
            <p:cNvSpPr>
              <a:spLocks noChangeArrowheads="1"/>
            </p:cNvSpPr>
            <p:nvPr/>
          </p:nvSpPr>
          <p:spPr bwMode="auto">
            <a:xfrm>
              <a:off x="689" y="2139"/>
              <a:ext cx="289"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sz="2800" b="1" baseline="0"/>
                <a:t>X</a:t>
              </a:r>
            </a:p>
          </p:txBody>
        </p:sp>
        <p:sp>
          <p:nvSpPr>
            <p:cNvPr id="145456" name="Rectangle 57"/>
            <p:cNvSpPr>
              <a:spLocks noChangeArrowheads="1"/>
            </p:cNvSpPr>
            <p:nvPr/>
          </p:nvSpPr>
          <p:spPr bwMode="auto">
            <a:xfrm>
              <a:off x="689" y="1813"/>
              <a:ext cx="1419" cy="326"/>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sz="2800" b="1" baseline="0"/>
                <a:t>AND</a:t>
              </a:r>
            </a:p>
          </p:txBody>
        </p:sp>
        <p:sp>
          <p:nvSpPr>
            <p:cNvPr id="145457" name="Line 75"/>
            <p:cNvSpPr>
              <a:spLocks noChangeShapeType="1"/>
            </p:cNvSpPr>
            <p:nvPr/>
          </p:nvSpPr>
          <p:spPr bwMode="auto">
            <a:xfrm>
              <a:off x="689" y="1813"/>
              <a:ext cx="1419" cy="0"/>
            </a:xfrm>
            <a:prstGeom prst="line">
              <a:avLst/>
            </a:prstGeom>
            <a:noFill/>
            <a:ln w="28575" cap="sq">
              <a:solidFill>
                <a:schemeClr val="tx1"/>
              </a:solidFill>
              <a:round/>
              <a:headEnd/>
              <a:tailEnd/>
            </a:ln>
          </p:spPr>
          <p:txBody>
            <a:bodyPr/>
            <a:lstStyle/>
            <a:p>
              <a:endParaRPr lang="it-IT"/>
            </a:p>
          </p:txBody>
        </p:sp>
        <p:sp>
          <p:nvSpPr>
            <p:cNvPr id="145458" name="Line 76"/>
            <p:cNvSpPr>
              <a:spLocks noChangeShapeType="1"/>
            </p:cNvSpPr>
            <p:nvPr/>
          </p:nvSpPr>
          <p:spPr bwMode="auto">
            <a:xfrm>
              <a:off x="689" y="2139"/>
              <a:ext cx="1419" cy="0"/>
            </a:xfrm>
            <a:prstGeom prst="line">
              <a:avLst/>
            </a:prstGeom>
            <a:noFill/>
            <a:ln w="12700">
              <a:solidFill>
                <a:schemeClr val="tx1"/>
              </a:solidFill>
              <a:round/>
              <a:headEnd/>
              <a:tailEnd/>
            </a:ln>
          </p:spPr>
          <p:txBody>
            <a:bodyPr/>
            <a:lstStyle/>
            <a:p>
              <a:endParaRPr lang="it-IT"/>
            </a:p>
          </p:txBody>
        </p:sp>
        <p:sp>
          <p:nvSpPr>
            <p:cNvPr id="145459" name="Line 77"/>
            <p:cNvSpPr>
              <a:spLocks noChangeShapeType="1"/>
            </p:cNvSpPr>
            <p:nvPr/>
          </p:nvSpPr>
          <p:spPr bwMode="auto">
            <a:xfrm>
              <a:off x="689" y="2465"/>
              <a:ext cx="1419" cy="0"/>
            </a:xfrm>
            <a:prstGeom prst="line">
              <a:avLst/>
            </a:prstGeom>
            <a:noFill/>
            <a:ln w="12700">
              <a:solidFill>
                <a:schemeClr val="tx1"/>
              </a:solidFill>
              <a:round/>
              <a:headEnd/>
              <a:tailEnd/>
            </a:ln>
          </p:spPr>
          <p:txBody>
            <a:bodyPr/>
            <a:lstStyle/>
            <a:p>
              <a:endParaRPr lang="it-IT"/>
            </a:p>
          </p:txBody>
        </p:sp>
        <p:sp>
          <p:nvSpPr>
            <p:cNvPr id="145460" name="Line 78"/>
            <p:cNvSpPr>
              <a:spLocks noChangeShapeType="1"/>
            </p:cNvSpPr>
            <p:nvPr/>
          </p:nvSpPr>
          <p:spPr bwMode="auto">
            <a:xfrm>
              <a:off x="689" y="2791"/>
              <a:ext cx="1419" cy="0"/>
            </a:xfrm>
            <a:prstGeom prst="line">
              <a:avLst/>
            </a:prstGeom>
            <a:noFill/>
            <a:ln w="12700">
              <a:solidFill>
                <a:schemeClr val="tx1"/>
              </a:solidFill>
              <a:round/>
              <a:headEnd/>
              <a:tailEnd/>
            </a:ln>
          </p:spPr>
          <p:txBody>
            <a:bodyPr/>
            <a:lstStyle/>
            <a:p>
              <a:endParaRPr lang="it-IT"/>
            </a:p>
          </p:txBody>
        </p:sp>
        <p:sp>
          <p:nvSpPr>
            <p:cNvPr id="145461" name="Line 79"/>
            <p:cNvSpPr>
              <a:spLocks noChangeShapeType="1"/>
            </p:cNvSpPr>
            <p:nvPr/>
          </p:nvSpPr>
          <p:spPr bwMode="auto">
            <a:xfrm>
              <a:off x="689" y="3117"/>
              <a:ext cx="1419" cy="0"/>
            </a:xfrm>
            <a:prstGeom prst="line">
              <a:avLst/>
            </a:prstGeom>
            <a:noFill/>
            <a:ln w="12700">
              <a:solidFill>
                <a:schemeClr val="tx1"/>
              </a:solidFill>
              <a:round/>
              <a:headEnd/>
              <a:tailEnd/>
            </a:ln>
          </p:spPr>
          <p:txBody>
            <a:bodyPr/>
            <a:lstStyle/>
            <a:p>
              <a:endParaRPr lang="it-IT"/>
            </a:p>
          </p:txBody>
        </p:sp>
        <p:sp>
          <p:nvSpPr>
            <p:cNvPr id="145462" name="Line 80"/>
            <p:cNvSpPr>
              <a:spLocks noChangeShapeType="1"/>
            </p:cNvSpPr>
            <p:nvPr/>
          </p:nvSpPr>
          <p:spPr bwMode="auto">
            <a:xfrm>
              <a:off x="689" y="3443"/>
              <a:ext cx="1419" cy="0"/>
            </a:xfrm>
            <a:prstGeom prst="line">
              <a:avLst/>
            </a:prstGeom>
            <a:noFill/>
            <a:ln w="12700">
              <a:solidFill>
                <a:schemeClr val="tx1"/>
              </a:solidFill>
              <a:round/>
              <a:headEnd/>
              <a:tailEnd/>
            </a:ln>
          </p:spPr>
          <p:txBody>
            <a:bodyPr/>
            <a:lstStyle/>
            <a:p>
              <a:endParaRPr lang="it-IT"/>
            </a:p>
          </p:txBody>
        </p:sp>
        <p:sp>
          <p:nvSpPr>
            <p:cNvPr id="145463" name="Line 81"/>
            <p:cNvSpPr>
              <a:spLocks noChangeShapeType="1"/>
            </p:cNvSpPr>
            <p:nvPr/>
          </p:nvSpPr>
          <p:spPr bwMode="auto">
            <a:xfrm>
              <a:off x="689" y="3769"/>
              <a:ext cx="1419" cy="0"/>
            </a:xfrm>
            <a:prstGeom prst="line">
              <a:avLst/>
            </a:prstGeom>
            <a:noFill/>
            <a:ln w="28575" cap="sq">
              <a:solidFill>
                <a:schemeClr val="tx1"/>
              </a:solidFill>
              <a:round/>
              <a:headEnd/>
              <a:tailEnd/>
            </a:ln>
          </p:spPr>
          <p:txBody>
            <a:bodyPr/>
            <a:lstStyle/>
            <a:p>
              <a:endParaRPr lang="it-IT"/>
            </a:p>
          </p:txBody>
        </p:sp>
        <p:sp>
          <p:nvSpPr>
            <p:cNvPr id="145464" name="Line 82"/>
            <p:cNvSpPr>
              <a:spLocks noChangeShapeType="1"/>
            </p:cNvSpPr>
            <p:nvPr/>
          </p:nvSpPr>
          <p:spPr bwMode="auto">
            <a:xfrm>
              <a:off x="689" y="1813"/>
              <a:ext cx="0" cy="1956"/>
            </a:xfrm>
            <a:prstGeom prst="line">
              <a:avLst/>
            </a:prstGeom>
            <a:noFill/>
            <a:ln w="28575" cap="sq">
              <a:solidFill>
                <a:schemeClr val="tx1"/>
              </a:solidFill>
              <a:round/>
              <a:headEnd/>
              <a:tailEnd/>
            </a:ln>
          </p:spPr>
          <p:txBody>
            <a:bodyPr/>
            <a:lstStyle/>
            <a:p>
              <a:endParaRPr lang="it-IT"/>
            </a:p>
          </p:txBody>
        </p:sp>
        <p:sp>
          <p:nvSpPr>
            <p:cNvPr id="145465" name="Line 85"/>
            <p:cNvSpPr>
              <a:spLocks noChangeShapeType="1"/>
            </p:cNvSpPr>
            <p:nvPr/>
          </p:nvSpPr>
          <p:spPr bwMode="auto">
            <a:xfrm>
              <a:off x="2108" y="1813"/>
              <a:ext cx="0" cy="1956"/>
            </a:xfrm>
            <a:prstGeom prst="line">
              <a:avLst/>
            </a:prstGeom>
            <a:noFill/>
            <a:ln w="28575" cap="sq">
              <a:solidFill>
                <a:schemeClr val="tx1"/>
              </a:solidFill>
              <a:round/>
              <a:headEnd/>
              <a:tailEnd/>
            </a:ln>
          </p:spPr>
          <p:txBody>
            <a:bodyPr/>
            <a:lstStyle/>
            <a:p>
              <a:endParaRPr lang="it-IT"/>
            </a:p>
          </p:txBody>
        </p:sp>
        <p:sp>
          <p:nvSpPr>
            <p:cNvPr id="145466" name="Line 90"/>
            <p:cNvSpPr>
              <a:spLocks noChangeShapeType="1"/>
            </p:cNvSpPr>
            <p:nvPr/>
          </p:nvSpPr>
          <p:spPr bwMode="auto">
            <a:xfrm>
              <a:off x="978" y="2139"/>
              <a:ext cx="0" cy="1630"/>
            </a:xfrm>
            <a:prstGeom prst="line">
              <a:avLst/>
            </a:prstGeom>
            <a:noFill/>
            <a:ln w="12700">
              <a:solidFill>
                <a:schemeClr val="tx1"/>
              </a:solidFill>
              <a:round/>
              <a:headEnd/>
              <a:tailEnd/>
            </a:ln>
          </p:spPr>
          <p:txBody>
            <a:bodyPr/>
            <a:lstStyle/>
            <a:p>
              <a:endParaRPr lang="it-IT"/>
            </a:p>
          </p:txBody>
        </p:sp>
        <p:sp>
          <p:nvSpPr>
            <p:cNvPr id="145467" name="Line 92"/>
            <p:cNvSpPr>
              <a:spLocks noChangeShapeType="1"/>
            </p:cNvSpPr>
            <p:nvPr/>
          </p:nvSpPr>
          <p:spPr bwMode="auto">
            <a:xfrm>
              <a:off x="1223" y="2139"/>
              <a:ext cx="0" cy="1630"/>
            </a:xfrm>
            <a:prstGeom prst="line">
              <a:avLst/>
            </a:prstGeom>
            <a:noFill/>
            <a:ln w="12700">
              <a:solidFill>
                <a:schemeClr val="tx1"/>
              </a:solidFill>
              <a:round/>
              <a:headEnd/>
              <a:tailEnd/>
            </a:ln>
          </p:spPr>
          <p:txBody>
            <a:bodyPr/>
            <a:lstStyle/>
            <a:p>
              <a:endParaRPr lang="it-IT"/>
            </a:p>
          </p:txBody>
        </p:sp>
      </p:grpSp>
      <p:graphicFrame>
        <p:nvGraphicFramePr>
          <p:cNvPr id="229519" name="Group 143"/>
          <p:cNvGraphicFramePr>
            <a:graphicFrameLocks noGrp="1"/>
          </p:cNvGraphicFramePr>
          <p:nvPr/>
        </p:nvGraphicFramePr>
        <p:xfrm>
          <a:off x="3662363" y="3098800"/>
          <a:ext cx="2503487" cy="3108960"/>
        </p:xfrm>
        <a:graphic>
          <a:graphicData uri="http://schemas.openxmlformats.org/drawingml/2006/table">
            <a:tbl>
              <a:tblPr/>
              <a:tblGrid>
                <a:gridCol w="436562">
                  <a:extLst>
                    <a:ext uri="{9D8B030D-6E8A-4147-A177-3AD203B41FA5}">
                      <a16:colId xmlns:a16="http://schemas.microsoft.com/office/drawing/2014/main" val="20000"/>
                    </a:ext>
                  </a:extLst>
                </a:gridCol>
                <a:gridCol w="442913">
                  <a:extLst>
                    <a:ext uri="{9D8B030D-6E8A-4147-A177-3AD203B41FA5}">
                      <a16:colId xmlns:a16="http://schemas.microsoft.com/office/drawing/2014/main" val="20001"/>
                    </a:ext>
                  </a:extLst>
                </a:gridCol>
                <a:gridCol w="1624012">
                  <a:extLst>
                    <a:ext uri="{9D8B030D-6E8A-4147-A177-3AD203B41FA5}">
                      <a16:colId xmlns:a16="http://schemas.microsoft.com/office/drawing/2014/main" val="20002"/>
                    </a:ext>
                  </a:extLst>
                </a:gridCol>
              </a:tblGrid>
              <a:tr h="431800">
                <a:tc gridSpan="3">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OR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1475">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Z = X</a:t>
                      </a:r>
                      <a:r>
                        <a:rPr kumimoji="0" lang="en-US" sz="2800" b="1" i="0" u="none" strike="noStrike" cap="none" normalizeH="0" baseline="0">
                          <a:ln>
                            <a:noFill/>
                          </a:ln>
                          <a:solidFill>
                            <a:schemeClr val="tx1"/>
                          </a:solidFill>
                          <a:effectLst/>
                          <a:latin typeface="Times New Roman" pitchFamily="18" charset="0"/>
                          <a:cs typeface="Times New Roman" pitchFamily="18" charset="0"/>
                        </a:rPr>
                        <a:t>+Y</a:t>
                      </a:r>
                      <a:endParaRPr kumimoji="0" lang="en-US" sz="2800" b="1"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2913">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4013">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3688">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80975">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33FF"/>
                        </a:buClr>
                        <a:buSzTx/>
                        <a:buFont typeface="Wingdings" pitchFamily="2" charset="2"/>
                        <a:buNone/>
                        <a:tabLst/>
                      </a:pPr>
                      <a:r>
                        <a:rPr kumimoji="0" lang="en-US" sz="2800" b="1" i="0" u="none" strike="noStrike" cap="none" normalizeH="0" baseline="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9548"/>
                                        </p:tgtEl>
                                        <p:attrNameLst>
                                          <p:attrName>style.visibility</p:attrName>
                                        </p:attrNameLst>
                                      </p:cBhvr>
                                      <p:to>
                                        <p:strVal val="visible"/>
                                      </p:to>
                                    </p:set>
                                    <p:anim calcmode="lin" valueType="num">
                                      <p:cBhvr additive="base">
                                        <p:cTn id="7" dur="500" fill="hold"/>
                                        <p:tgtEl>
                                          <p:spTgt spid="229548"/>
                                        </p:tgtEl>
                                        <p:attrNameLst>
                                          <p:attrName>ppt_x</p:attrName>
                                        </p:attrNameLst>
                                      </p:cBhvr>
                                      <p:tavLst>
                                        <p:tav tm="0">
                                          <p:val>
                                            <p:strVal val="0-#ppt_w/2"/>
                                          </p:val>
                                        </p:tav>
                                        <p:tav tm="100000">
                                          <p:val>
                                            <p:strVal val="#ppt_x"/>
                                          </p:val>
                                        </p:tav>
                                      </p:tavLst>
                                    </p:anim>
                                    <p:anim calcmode="lin" valueType="num">
                                      <p:cBhvr additive="base">
                                        <p:cTn id="8" dur="500" fill="hold"/>
                                        <p:tgtEl>
                                          <p:spTgt spid="2295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9519"/>
                                        </p:tgtEl>
                                        <p:attrNameLst>
                                          <p:attrName>style.visibility</p:attrName>
                                        </p:attrNameLst>
                                      </p:cBhvr>
                                      <p:to>
                                        <p:strVal val="visible"/>
                                      </p:to>
                                    </p:set>
                                    <p:anim calcmode="lin" valueType="num">
                                      <p:cBhvr additive="base">
                                        <p:cTn id="13" dur="500" fill="hold"/>
                                        <p:tgtEl>
                                          <p:spTgt spid="229519"/>
                                        </p:tgtEl>
                                        <p:attrNameLst>
                                          <p:attrName>ppt_x</p:attrName>
                                        </p:attrNameLst>
                                      </p:cBhvr>
                                      <p:tavLst>
                                        <p:tav tm="0">
                                          <p:val>
                                            <p:strVal val="#ppt_x"/>
                                          </p:val>
                                        </p:tav>
                                        <p:tav tm="100000">
                                          <p:val>
                                            <p:strVal val="#ppt_x"/>
                                          </p:val>
                                        </p:tav>
                                      </p:tavLst>
                                    </p:anim>
                                    <p:anim calcmode="lin" valueType="num">
                                      <p:cBhvr additive="base">
                                        <p:cTn id="14" dur="500" fill="hold"/>
                                        <p:tgtEl>
                                          <p:spTgt spid="2295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29556"/>
                                        </p:tgtEl>
                                        <p:attrNameLst>
                                          <p:attrName>style.visibility</p:attrName>
                                        </p:attrNameLst>
                                      </p:cBhvr>
                                      <p:to>
                                        <p:strVal val="visible"/>
                                      </p:to>
                                    </p:set>
                                    <p:anim calcmode="lin" valueType="num">
                                      <p:cBhvr additive="base">
                                        <p:cTn id="19" dur="500" fill="hold"/>
                                        <p:tgtEl>
                                          <p:spTgt spid="229556"/>
                                        </p:tgtEl>
                                        <p:attrNameLst>
                                          <p:attrName>ppt_x</p:attrName>
                                        </p:attrNameLst>
                                      </p:cBhvr>
                                      <p:tavLst>
                                        <p:tav tm="0">
                                          <p:val>
                                            <p:strVal val="1+#ppt_w/2"/>
                                          </p:val>
                                        </p:tav>
                                        <p:tav tm="100000">
                                          <p:val>
                                            <p:strVal val="#ppt_x"/>
                                          </p:val>
                                        </p:tav>
                                      </p:tavLst>
                                    </p:anim>
                                    <p:anim calcmode="lin" valueType="num">
                                      <p:cBhvr additive="base">
                                        <p:cTn id="20" dur="500" fill="hold"/>
                                        <p:tgtEl>
                                          <p:spTgt spid="2295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8"/>
          <p:cNvSpPr>
            <a:spLocks noGrp="1" noChangeArrowheads="1"/>
          </p:cNvSpPr>
          <p:nvPr>
            <p:ph type="title"/>
          </p:nvPr>
        </p:nvSpPr>
        <p:spPr>
          <a:xfrm>
            <a:off x="685800" y="228600"/>
            <a:ext cx="7772400" cy="838200"/>
          </a:xfrm>
        </p:spPr>
        <p:txBody>
          <a:bodyPr/>
          <a:lstStyle/>
          <a:p>
            <a:r>
              <a:rPr lang="it-IT" b="1"/>
              <a:t>Regole di precedenza</a:t>
            </a:r>
          </a:p>
        </p:txBody>
      </p:sp>
      <p:sp>
        <p:nvSpPr>
          <p:cNvPr id="147458" name="Rectangle 10"/>
          <p:cNvSpPr>
            <a:spLocks noChangeArrowheads="1"/>
          </p:cNvSpPr>
          <p:nvPr/>
        </p:nvSpPr>
        <p:spPr bwMode="auto">
          <a:xfrm>
            <a:off x="357188" y="1306513"/>
            <a:ext cx="8702675" cy="1098550"/>
          </a:xfrm>
          <a:prstGeom prst="rect">
            <a:avLst/>
          </a:prstGeom>
          <a:noFill/>
          <a:ln w="9525">
            <a:noFill/>
            <a:miter lim="800000"/>
            <a:headEnd/>
            <a:tailEnd/>
          </a:ln>
        </p:spPr>
        <p:txBody>
          <a:bodyPr lIns="0" tIns="0" rIns="0" bIns="0">
            <a:spAutoFit/>
          </a:bodyPr>
          <a:lstStyle/>
          <a:p>
            <a:pPr eaLnBrk="0" hangingPunct="0">
              <a:buClr>
                <a:schemeClr val="hlink"/>
              </a:buClr>
              <a:buFont typeface="Wingdings" pitchFamily="2" charset="2"/>
              <a:buChar char="§"/>
            </a:pPr>
            <a:r>
              <a:rPr lang="it-IT" sz="3600" b="1" baseline="0">
                <a:solidFill>
                  <a:srgbClr val="000000"/>
                </a:solidFill>
              </a:rPr>
              <a:t>  Precedenza degli operatori fondamentali</a:t>
            </a:r>
          </a:p>
          <a:p>
            <a:pPr eaLnBrk="0" hangingPunct="0">
              <a:buClr>
                <a:schemeClr val="hlink"/>
              </a:buClr>
              <a:buFont typeface="Wingdings" pitchFamily="2" charset="2"/>
              <a:buNone/>
            </a:pPr>
            <a:r>
              <a:rPr lang="it-IT" sz="3600" b="1" baseline="0">
                <a:solidFill>
                  <a:srgbClr val="000000"/>
                </a:solidFill>
              </a:rPr>
              <a:t>in  ordine decrescente:</a:t>
            </a:r>
            <a:endParaRPr lang="it-IT" sz="3600" baseline="0"/>
          </a:p>
        </p:txBody>
      </p:sp>
      <p:grpSp>
        <p:nvGrpSpPr>
          <p:cNvPr id="147459" name="Group 27"/>
          <p:cNvGrpSpPr>
            <a:grpSpLocks/>
          </p:cNvGrpSpPr>
          <p:nvPr/>
        </p:nvGrpSpPr>
        <p:grpSpPr bwMode="auto">
          <a:xfrm>
            <a:off x="1068388" y="2341563"/>
            <a:ext cx="2360612" cy="1819275"/>
            <a:chOff x="673" y="1475"/>
            <a:chExt cx="1487" cy="1146"/>
          </a:xfrm>
        </p:grpSpPr>
        <p:sp>
          <p:nvSpPr>
            <p:cNvPr id="147462" name="Rectangle 12"/>
            <p:cNvSpPr>
              <a:spLocks noChangeArrowheads="1"/>
            </p:cNvSpPr>
            <p:nvPr/>
          </p:nvSpPr>
          <p:spPr bwMode="auto">
            <a:xfrm>
              <a:off x="673" y="1475"/>
              <a:ext cx="216" cy="346"/>
            </a:xfrm>
            <a:prstGeom prst="rect">
              <a:avLst/>
            </a:prstGeom>
            <a:noFill/>
            <a:ln w="9525">
              <a:noFill/>
              <a:miter lim="800000"/>
              <a:headEnd/>
              <a:tailEnd/>
            </a:ln>
          </p:spPr>
          <p:txBody>
            <a:bodyPr wrap="none" lIns="0" tIns="0" rIns="0" bIns="0">
              <a:spAutoFit/>
            </a:bodyPr>
            <a:lstStyle/>
            <a:p>
              <a:pPr eaLnBrk="0" hangingPunct="0"/>
              <a:r>
                <a:rPr lang="en-US" sz="3600" baseline="0">
                  <a:solidFill>
                    <a:srgbClr val="000000"/>
                  </a:solidFill>
                </a:rPr>
                <a:t>1.</a:t>
              </a:r>
              <a:endParaRPr lang="en-US" sz="3600" baseline="0"/>
            </a:p>
          </p:txBody>
        </p:sp>
        <p:sp>
          <p:nvSpPr>
            <p:cNvPr id="147463" name="Rectangle 13"/>
            <p:cNvSpPr>
              <a:spLocks noChangeArrowheads="1"/>
            </p:cNvSpPr>
            <p:nvPr/>
          </p:nvSpPr>
          <p:spPr bwMode="auto">
            <a:xfrm>
              <a:off x="1104" y="1475"/>
              <a:ext cx="1056" cy="346"/>
            </a:xfrm>
            <a:prstGeom prst="rect">
              <a:avLst/>
            </a:prstGeom>
            <a:noFill/>
            <a:ln w="9525">
              <a:noFill/>
              <a:miter lim="800000"/>
              <a:headEnd/>
              <a:tailEnd/>
            </a:ln>
          </p:spPr>
          <p:txBody>
            <a:bodyPr wrap="none" lIns="0" tIns="0" rIns="0" bIns="0">
              <a:spAutoFit/>
            </a:bodyPr>
            <a:lstStyle/>
            <a:p>
              <a:pPr eaLnBrk="0" hangingPunct="0"/>
              <a:r>
                <a:rPr lang="en-US" sz="3600" baseline="0">
                  <a:solidFill>
                    <a:srgbClr val="000000"/>
                  </a:solidFill>
                </a:rPr>
                <a:t>Parentesi</a:t>
              </a:r>
              <a:endParaRPr lang="en-US" sz="3600" baseline="0"/>
            </a:p>
          </p:txBody>
        </p:sp>
        <p:sp>
          <p:nvSpPr>
            <p:cNvPr id="147464" name="Rectangle 14"/>
            <p:cNvSpPr>
              <a:spLocks noChangeArrowheads="1"/>
            </p:cNvSpPr>
            <p:nvPr/>
          </p:nvSpPr>
          <p:spPr bwMode="auto">
            <a:xfrm>
              <a:off x="673" y="1742"/>
              <a:ext cx="216" cy="346"/>
            </a:xfrm>
            <a:prstGeom prst="rect">
              <a:avLst/>
            </a:prstGeom>
            <a:noFill/>
            <a:ln w="9525">
              <a:noFill/>
              <a:miter lim="800000"/>
              <a:headEnd/>
              <a:tailEnd/>
            </a:ln>
          </p:spPr>
          <p:txBody>
            <a:bodyPr wrap="none" lIns="0" tIns="0" rIns="0" bIns="0">
              <a:spAutoFit/>
            </a:bodyPr>
            <a:lstStyle/>
            <a:p>
              <a:pPr eaLnBrk="0" hangingPunct="0"/>
              <a:r>
                <a:rPr lang="en-US" sz="3600" baseline="0">
                  <a:solidFill>
                    <a:srgbClr val="000000"/>
                  </a:solidFill>
                </a:rPr>
                <a:t>2.</a:t>
              </a:r>
              <a:endParaRPr lang="en-US" sz="3600" baseline="0"/>
            </a:p>
          </p:txBody>
        </p:sp>
        <p:sp>
          <p:nvSpPr>
            <p:cNvPr id="147465" name="Rectangle 15"/>
            <p:cNvSpPr>
              <a:spLocks noChangeArrowheads="1"/>
            </p:cNvSpPr>
            <p:nvPr/>
          </p:nvSpPr>
          <p:spPr bwMode="auto">
            <a:xfrm>
              <a:off x="1104" y="1742"/>
              <a:ext cx="592" cy="346"/>
            </a:xfrm>
            <a:prstGeom prst="rect">
              <a:avLst/>
            </a:prstGeom>
            <a:noFill/>
            <a:ln w="9525">
              <a:noFill/>
              <a:miter lim="800000"/>
              <a:headEnd/>
              <a:tailEnd/>
            </a:ln>
          </p:spPr>
          <p:txBody>
            <a:bodyPr wrap="none" lIns="0" tIns="0" rIns="0" bIns="0">
              <a:spAutoFit/>
            </a:bodyPr>
            <a:lstStyle/>
            <a:p>
              <a:pPr eaLnBrk="0" hangingPunct="0"/>
              <a:r>
                <a:rPr lang="en-US" sz="3600" baseline="0">
                  <a:solidFill>
                    <a:srgbClr val="000000"/>
                  </a:solidFill>
                </a:rPr>
                <a:t>NOT</a:t>
              </a:r>
              <a:endParaRPr lang="en-US" sz="3600" baseline="0"/>
            </a:p>
          </p:txBody>
        </p:sp>
        <p:sp>
          <p:nvSpPr>
            <p:cNvPr id="147466" name="Rectangle 16"/>
            <p:cNvSpPr>
              <a:spLocks noChangeArrowheads="1"/>
            </p:cNvSpPr>
            <p:nvPr/>
          </p:nvSpPr>
          <p:spPr bwMode="auto">
            <a:xfrm>
              <a:off x="673" y="2009"/>
              <a:ext cx="216" cy="346"/>
            </a:xfrm>
            <a:prstGeom prst="rect">
              <a:avLst/>
            </a:prstGeom>
            <a:noFill/>
            <a:ln w="9525">
              <a:noFill/>
              <a:miter lim="800000"/>
              <a:headEnd/>
              <a:tailEnd/>
            </a:ln>
          </p:spPr>
          <p:txBody>
            <a:bodyPr wrap="none" lIns="0" tIns="0" rIns="0" bIns="0">
              <a:spAutoFit/>
            </a:bodyPr>
            <a:lstStyle/>
            <a:p>
              <a:pPr eaLnBrk="0" hangingPunct="0"/>
              <a:r>
                <a:rPr lang="en-US" sz="3600" baseline="0">
                  <a:solidFill>
                    <a:srgbClr val="000000"/>
                  </a:solidFill>
                </a:rPr>
                <a:t>3.</a:t>
              </a:r>
              <a:endParaRPr lang="en-US" sz="3600" baseline="0"/>
            </a:p>
          </p:txBody>
        </p:sp>
        <p:sp>
          <p:nvSpPr>
            <p:cNvPr id="147467" name="Rectangle 17"/>
            <p:cNvSpPr>
              <a:spLocks noChangeArrowheads="1"/>
            </p:cNvSpPr>
            <p:nvPr/>
          </p:nvSpPr>
          <p:spPr bwMode="auto">
            <a:xfrm>
              <a:off x="1104" y="2009"/>
              <a:ext cx="624" cy="346"/>
            </a:xfrm>
            <a:prstGeom prst="rect">
              <a:avLst/>
            </a:prstGeom>
            <a:noFill/>
            <a:ln w="9525">
              <a:noFill/>
              <a:miter lim="800000"/>
              <a:headEnd/>
              <a:tailEnd/>
            </a:ln>
          </p:spPr>
          <p:txBody>
            <a:bodyPr wrap="none" lIns="0" tIns="0" rIns="0" bIns="0">
              <a:spAutoFit/>
            </a:bodyPr>
            <a:lstStyle/>
            <a:p>
              <a:pPr eaLnBrk="0" hangingPunct="0"/>
              <a:r>
                <a:rPr lang="en-US" sz="3600" baseline="0">
                  <a:solidFill>
                    <a:srgbClr val="000000"/>
                  </a:solidFill>
                </a:rPr>
                <a:t>AND</a:t>
              </a:r>
              <a:endParaRPr lang="en-US" sz="3600" baseline="0"/>
            </a:p>
          </p:txBody>
        </p:sp>
        <p:sp>
          <p:nvSpPr>
            <p:cNvPr id="147468" name="Rectangle 18"/>
            <p:cNvSpPr>
              <a:spLocks noChangeArrowheads="1"/>
            </p:cNvSpPr>
            <p:nvPr/>
          </p:nvSpPr>
          <p:spPr bwMode="auto">
            <a:xfrm>
              <a:off x="673" y="2275"/>
              <a:ext cx="216" cy="346"/>
            </a:xfrm>
            <a:prstGeom prst="rect">
              <a:avLst/>
            </a:prstGeom>
            <a:noFill/>
            <a:ln w="9525">
              <a:noFill/>
              <a:miter lim="800000"/>
              <a:headEnd/>
              <a:tailEnd/>
            </a:ln>
          </p:spPr>
          <p:txBody>
            <a:bodyPr wrap="none" lIns="0" tIns="0" rIns="0" bIns="0">
              <a:spAutoFit/>
            </a:bodyPr>
            <a:lstStyle/>
            <a:p>
              <a:pPr eaLnBrk="0" hangingPunct="0"/>
              <a:r>
                <a:rPr lang="en-US" sz="3600" baseline="0">
                  <a:solidFill>
                    <a:srgbClr val="000000"/>
                  </a:solidFill>
                </a:rPr>
                <a:t>4.</a:t>
              </a:r>
              <a:endParaRPr lang="en-US" sz="3600" baseline="0"/>
            </a:p>
          </p:txBody>
        </p:sp>
        <p:sp>
          <p:nvSpPr>
            <p:cNvPr id="147469" name="Rectangle 19"/>
            <p:cNvSpPr>
              <a:spLocks noChangeArrowheads="1"/>
            </p:cNvSpPr>
            <p:nvPr/>
          </p:nvSpPr>
          <p:spPr bwMode="auto">
            <a:xfrm>
              <a:off x="1104" y="2275"/>
              <a:ext cx="400" cy="346"/>
            </a:xfrm>
            <a:prstGeom prst="rect">
              <a:avLst/>
            </a:prstGeom>
            <a:noFill/>
            <a:ln w="9525">
              <a:noFill/>
              <a:miter lim="800000"/>
              <a:headEnd/>
              <a:tailEnd/>
            </a:ln>
          </p:spPr>
          <p:txBody>
            <a:bodyPr wrap="none" lIns="0" tIns="0" rIns="0" bIns="0">
              <a:spAutoFit/>
            </a:bodyPr>
            <a:lstStyle/>
            <a:p>
              <a:pPr eaLnBrk="0" hangingPunct="0"/>
              <a:r>
                <a:rPr lang="en-US" sz="3600" baseline="0">
                  <a:solidFill>
                    <a:srgbClr val="000000"/>
                  </a:solidFill>
                </a:rPr>
                <a:t>OR</a:t>
              </a:r>
              <a:endParaRPr lang="en-US" sz="3600" baseline="0"/>
            </a:p>
          </p:txBody>
        </p:sp>
      </p:grpSp>
      <p:sp>
        <p:nvSpPr>
          <p:cNvPr id="147460" name="Rectangle 25"/>
          <p:cNvSpPr>
            <a:spLocks noChangeArrowheads="1"/>
          </p:cNvSpPr>
          <p:nvPr/>
        </p:nvSpPr>
        <p:spPr bwMode="auto">
          <a:xfrm>
            <a:off x="652463" y="4156075"/>
            <a:ext cx="6048375" cy="1098550"/>
          </a:xfrm>
          <a:prstGeom prst="rect">
            <a:avLst/>
          </a:prstGeom>
          <a:noFill/>
          <a:ln w="9525">
            <a:noFill/>
            <a:miter lim="800000"/>
            <a:headEnd/>
            <a:tailEnd/>
          </a:ln>
        </p:spPr>
        <p:txBody>
          <a:bodyPr wrap="none" lIns="0" tIns="0" rIns="0" bIns="0">
            <a:spAutoFit/>
          </a:bodyPr>
          <a:lstStyle/>
          <a:p>
            <a:pPr eaLnBrk="0" hangingPunct="0">
              <a:buClr>
                <a:schemeClr val="hlink"/>
              </a:buClr>
              <a:buFont typeface="Wingdings" pitchFamily="2" charset="2"/>
              <a:buChar char="§"/>
            </a:pPr>
            <a:endParaRPr lang="en-US" sz="3600" b="1" baseline="0"/>
          </a:p>
          <a:p>
            <a:pPr eaLnBrk="0" hangingPunct="0">
              <a:buClr>
                <a:schemeClr val="hlink"/>
              </a:buClr>
              <a:buFont typeface="Wingdings" pitchFamily="2" charset="2"/>
              <a:buChar char="§"/>
            </a:pPr>
            <a:r>
              <a:rPr lang="en-US" sz="3600" b="1" baseline="0"/>
              <a:t>Esempio: </a:t>
            </a:r>
            <a:r>
              <a:rPr lang="en-US" sz="3600" baseline="0"/>
              <a:t>F = A(B + C)(C + D)</a:t>
            </a:r>
          </a:p>
        </p:txBody>
      </p:sp>
      <p:sp>
        <p:nvSpPr>
          <p:cNvPr id="147461" name="Line 26"/>
          <p:cNvSpPr>
            <a:spLocks noChangeShapeType="1"/>
          </p:cNvSpPr>
          <p:nvPr/>
        </p:nvSpPr>
        <p:spPr bwMode="auto">
          <a:xfrm>
            <a:off x="6196013" y="4765675"/>
            <a:ext cx="414337" cy="0"/>
          </a:xfrm>
          <a:prstGeom prst="line">
            <a:avLst/>
          </a:prstGeom>
          <a:noFill/>
          <a:ln w="38100">
            <a:solidFill>
              <a:schemeClr val="tx1"/>
            </a:solidFill>
            <a:round/>
            <a:headEnd/>
            <a:tailEnd/>
          </a:ln>
        </p:spPr>
        <p:txBody>
          <a:bodyPr/>
          <a:lstStyle/>
          <a:p>
            <a:endParaRPr lang="it-IT"/>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Rectangle 2"/>
          <p:cNvSpPr>
            <a:spLocks noGrp="1" noChangeArrowheads="1"/>
          </p:cNvSpPr>
          <p:nvPr>
            <p:ph type="title"/>
          </p:nvPr>
        </p:nvSpPr>
        <p:spPr/>
        <p:txBody>
          <a:bodyPr/>
          <a:lstStyle/>
          <a:p>
            <a:r>
              <a:rPr lang="it-IT" b="1"/>
              <a:t>Porte Logiche</a:t>
            </a:r>
          </a:p>
        </p:txBody>
      </p:sp>
      <p:sp>
        <p:nvSpPr>
          <p:cNvPr id="325634" name="Rectangle 3"/>
          <p:cNvSpPr>
            <a:spLocks noGrp="1" noChangeArrowheads="1"/>
          </p:cNvSpPr>
          <p:nvPr>
            <p:ph type="body" idx="1"/>
          </p:nvPr>
        </p:nvSpPr>
        <p:spPr>
          <a:xfrm>
            <a:off x="711200" y="1203325"/>
            <a:ext cx="7772400" cy="841375"/>
          </a:xfrm>
        </p:spPr>
        <p:txBody>
          <a:bodyPr/>
          <a:lstStyle/>
          <a:p>
            <a:r>
              <a:rPr lang="it-IT" sz="2400" b="1"/>
              <a:t>Rappresentazione simbolica del circuito che realizza una funzione logica:</a:t>
            </a:r>
          </a:p>
          <a:p>
            <a:endParaRPr lang="it-IT" sz="2000" b="1"/>
          </a:p>
          <a:p>
            <a:endParaRPr lang="it-IT" sz="2000" b="1"/>
          </a:p>
          <a:p>
            <a:pPr>
              <a:buFont typeface="Wingdings" pitchFamily="2" charset="2"/>
              <a:buNone/>
            </a:pPr>
            <a:endParaRPr lang="it-IT" sz="2400" b="1"/>
          </a:p>
        </p:txBody>
      </p:sp>
      <p:pic>
        <p:nvPicPr>
          <p:cNvPr id="325635" name="Picture 6"/>
          <p:cNvPicPr>
            <a:picLocks noChangeAspect="1" noChangeArrowheads="1"/>
          </p:cNvPicPr>
          <p:nvPr/>
        </p:nvPicPr>
        <p:blipFill>
          <a:blip r:embed="rId3" cstate="print"/>
          <a:srcRect/>
          <a:stretch>
            <a:fillRect/>
          </a:stretch>
        </p:blipFill>
        <p:spPr bwMode="auto">
          <a:xfrm>
            <a:off x="304800" y="2132013"/>
            <a:ext cx="8632825" cy="1160462"/>
          </a:xfrm>
          <a:prstGeom prst="rect">
            <a:avLst/>
          </a:prstGeom>
          <a:noFill/>
          <a:ln w="9525">
            <a:noFill/>
            <a:miter lim="800000"/>
            <a:headEnd/>
            <a:tailEnd/>
          </a:ln>
        </p:spPr>
      </p:pic>
      <p:pic>
        <p:nvPicPr>
          <p:cNvPr id="325636" name="Picture 7"/>
          <p:cNvPicPr>
            <a:picLocks noChangeAspect="1" noChangeArrowheads="1"/>
          </p:cNvPicPr>
          <p:nvPr/>
        </p:nvPicPr>
        <p:blipFill>
          <a:blip r:embed="rId4" cstate="print"/>
          <a:srcRect/>
          <a:stretch>
            <a:fillRect/>
          </a:stretch>
        </p:blipFill>
        <p:spPr bwMode="auto">
          <a:xfrm>
            <a:off x="2290763" y="3217863"/>
            <a:ext cx="4487862" cy="3567112"/>
          </a:xfrm>
          <a:prstGeom prst="rect">
            <a:avLst/>
          </a:prstGeom>
          <a:noFill/>
          <a:ln w="9525">
            <a:noFill/>
            <a:miter lim="800000"/>
            <a:headEnd/>
            <a:tailEnd/>
          </a:ln>
        </p:spPr>
      </p:pic>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Rectangle 2"/>
          <p:cNvSpPr>
            <a:spLocks noGrp="1" noChangeArrowheads="1"/>
          </p:cNvSpPr>
          <p:nvPr>
            <p:ph type="title"/>
          </p:nvPr>
        </p:nvSpPr>
        <p:spPr>
          <a:xfrm>
            <a:off x="542925" y="0"/>
            <a:ext cx="8359775" cy="1020763"/>
          </a:xfrm>
        </p:spPr>
        <p:txBody>
          <a:bodyPr/>
          <a:lstStyle/>
          <a:p>
            <a:r>
              <a:rPr lang="it-IT" b="1"/>
              <a:t>Tempo o ritardo di propagazione</a:t>
            </a:r>
          </a:p>
        </p:txBody>
      </p:sp>
      <p:grpSp>
        <p:nvGrpSpPr>
          <p:cNvPr id="327683" name="Gruppo 33"/>
          <p:cNvGrpSpPr>
            <a:grpSpLocks/>
          </p:cNvGrpSpPr>
          <p:nvPr/>
        </p:nvGrpSpPr>
        <p:grpSpPr bwMode="auto">
          <a:xfrm>
            <a:off x="1081088" y="4306888"/>
            <a:ext cx="7567612" cy="2436812"/>
            <a:chOff x="1081088" y="4132263"/>
            <a:chExt cx="7567612" cy="2436812"/>
          </a:xfrm>
        </p:grpSpPr>
        <p:sp>
          <p:nvSpPr>
            <p:cNvPr id="327684" name="Line 4"/>
            <p:cNvSpPr>
              <a:spLocks noChangeShapeType="1"/>
            </p:cNvSpPr>
            <p:nvPr/>
          </p:nvSpPr>
          <p:spPr bwMode="auto">
            <a:xfrm flipH="1">
              <a:off x="2363788" y="4813300"/>
              <a:ext cx="392112" cy="1588"/>
            </a:xfrm>
            <a:prstGeom prst="line">
              <a:avLst/>
            </a:prstGeom>
            <a:noFill/>
            <a:ln w="38100">
              <a:solidFill>
                <a:srgbClr val="000000"/>
              </a:solidFill>
              <a:round/>
              <a:headEnd/>
              <a:tailEnd/>
            </a:ln>
          </p:spPr>
          <p:txBody>
            <a:bodyPr/>
            <a:lstStyle/>
            <a:p>
              <a:endParaRPr lang="it-IT"/>
            </a:p>
          </p:txBody>
        </p:sp>
        <p:sp>
          <p:nvSpPr>
            <p:cNvPr id="327685" name="Line 5"/>
            <p:cNvSpPr>
              <a:spLocks noChangeShapeType="1"/>
            </p:cNvSpPr>
            <p:nvPr/>
          </p:nvSpPr>
          <p:spPr bwMode="auto">
            <a:xfrm flipV="1">
              <a:off x="2743200" y="4343400"/>
              <a:ext cx="0" cy="457200"/>
            </a:xfrm>
            <a:prstGeom prst="line">
              <a:avLst/>
            </a:prstGeom>
            <a:noFill/>
            <a:ln w="38100">
              <a:solidFill>
                <a:srgbClr val="000000"/>
              </a:solidFill>
              <a:round/>
              <a:headEnd/>
              <a:tailEnd/>
            </a:ln>
          </p:spPr>
          <p:txBody>
            <a:bodyPr/>
            <a:lstStyle/>
            <a:p>
              <a:endParaRPr lang="it-IT"/>
            </a:p>
          </p:txBody>
        </p:sp>
        <p:sp>
          <p:nvSpPr>
            <p:cNvPr id="327686" name="Line 6"/>
            <p:cNvSpPr>
              <a:spLocks noChangeShapeType="1"/>
            </p:cNvSpPr>
            <p:nvPr/>
          </p:nvSpPr>
          <p:spPr bwMode="auto">
            <a:xfrm>
              <a:off x="2744788" y="4344988"/>
              <a:ext cx="1827212" cy="0"/>
            </a:xfrm>
            <a:prstGeom prst="line">
              <a:avLst/>
            </a:prstGeom>
            <a:noFill/>
            <a:ln w="38100">
              <a:solidFill>
                <a:srgbClr val="000000"/>
              </a:solidFill>
              <a:round/>
              <a:headEnd/>
              <a:tailEnd/>
            </a:ln>
          </p:spPr>
          <p:txBody>
            <a:bodyPr/>
            <a:lstStyle/>
            <a:p>
              <a:endParaRPr lang="it-IT"/>
            </a:p>
          </p:txBody>
        </p:sp>
        <p:sp>
          <p:nvSpPr>
            <p:cNvPr id="327687" name="Line 7"/>
            <p:cNvSpPr>
              <a:spLocks noChangeShapeType="1"/>
            </p:cNvSpPr>
            <p:nvPr/>
          </p:nvSpPr>
          <p:spPr bwMode="auto">
            <a:xfrm flipV="1">
              <a:off x="4560888" y="4370388"/>
              <a:ext cx="0" cy="457200"/>
            </a:xfrm>
            <a:prstGeom prst="line">
              <a:avLst/>
            </a:prstGeom>
            <a:noFill/>
            <a:ln w="38100">
              <a:solidFill>
                <a:srgbClr val="000000"/>
              </a:solidFill>
              <a:round/>
              <a:headEnd/>
              <a:tailEnd/>
            </a:ln>
          </p:spPr>
          <p:txBody>
            <a:bodyPr/>
            <a:lstStyle/>
            <a:p>
              <a:endParaRPr lang="it-IT"/>
            </a:p>
          </p:txBody>
        </p:sp>
        <p:sp>
          <p:nvSpPr>
            <p:cNvPr id="327688" name="Line 8"/>
            <p:cNvSpPr>
              <a:spLocks noChangeShapeType="1"/>
            </p:cNvSpPr>
            <p:nvPr/>
          </p:nvSpPr>
          <p:spPr bwMode="auto">
            <a:xfrm>
              <a:off x="4572000" y="4816475"/>
              <a:ext cx="1827213" cy="0"/>
            </a:xfrm>
            <a:prstGeom prst="line">
              <a:avLst/>
            </a:prstGeom>
            <a:noFill/>
            <a:ln w="38100">
              <a:solidFill>
                <a:srgbClr val="000000"/>
              </a:solidFill>
              <a:round/>
              <a:headEnd/>
              <a:tailEnd/>
            </a:ln>
          </p:spPr>
          <p:txBody>
            <a:bodyPr/>
            <a:lstStyle/>
            <a:p>
              <a:endParaRPr lang="it-IT"/>
            </a:p>
          </p:txBody>
        </p:sp>
        <p:sp>
          <p:nvSpPr>
            <p:cNvPr id="327689" name="Line 11"/>
            <p:cNvSpPr>
              <a:spLocks noChangeShapeType="1"/>
            </p:cNvSpPr>
            <p:nvPr/>
          </p:nvSpPr>
          <p:spPr bwMode="auto">
            <a:xfrm flipH="1" flipV="1">
              <a:off x="2352675" y="5738813"/>
              <a:ext cx="1090613" cy="3175"/>
            </a:xfrm>
            <a:prstGeom prst="line">
              <a:avLst/>
            </a:prstGeom>
            <a:noFill/>
            <a:ln w="38100">
              <a:solidFill>
                <a:srgbClr val="000000"/>
              </a:solidFill>
              <a:round/>
              <a:headEnd/>
              <a:tailEnd/>
            </a:ln>
          </p:spPr>
          <p:txBody>
            <a:bodyPr/>
            <a:lstStyle/>
            <a:p>
              <a:endParaRPr lang="it-IT"/>
            </a:p>
          </p:txBody>
        </p:sp>
        <p:sp>
          <p:nvSpPr>
            <p:cNvPr id="327690" name="Line 12"/>
            <p:cNvSpPr>
              <a:spLocks noChangeShapeType="1"/>
            </p:cNvSpPr>
            <p:nvPr/>
          </p:nvSpPr>
          <p:spPr bwMode="auto">
            <a:xfrm flipV="1">
              <a:off x="3430588" y="5272088"/>
              <a:ext cx="0" cy="457200"/>
            </a:xfrm>
            <a:prstGeom prst="line">
              <a:avLst/>
            </a:prstGeom>
            <a:noFill/>
            <a:ln w="38100">
              <a:solidFill>
                <a:srgbClr val="000000"/>
              </a:solidFill>
              <a:round/>
              <a:headEnd/>
              <a:tailEnd/>
            </a:ln>
          </p:spPr>
          <p:txBody>
            <a:bodyPr/>
            <a:lstStyle/>
            <a:p>
              <a:endParaRPr lang="it-IT"/>
            </a:p>
          </p:txBody>
        </p:sp>
        <p:sp>
          <p:nvSpPr>
            <p:cNvPr id="327691" name="Line 13"/>
            <p:cNvSpPr>
              <a:spLocks noChangeShapeType="1"/>
            </p:cNvSpPr>
            <p:nvPr/>
          </p:nvSpPr>
          <p:spPr bwMode="auto">
            <a:xfrm>
              <a:off x="3432175" y="5273675"/>
              <a:ext cx="1827213" cy="0"/>
            </a:xfrm>
            <a:prstGeom prst="line">
              <a:avLst/>
            </a:prstGeom>
            <a:noFill/>
            <a:ln w="38100">
              <a:solidFill>
                <a:srgbClr val="000000"/>
              </a:solidFill>
              <a:round/>
              <a:headEnd/>
              <a:tailEnd/>
            </a:ln>
          </p:spPr>
          <p:txBody>
            <a:bodyPr/>
            <a:lstStyle/>
            <a:p>
              <a:endParaRPr lang="it-IT"/>
            </a:p>
          </p:txBody>
        </p:sp>
        <p:sp>
          <p:nvSpPr>
            <p:cNvPr id="327692" name="Line 14"/>
            <p:cNvSpPr>
              <a:spLocks noChangeShapeType="1"/>
            </p:cNvSpPr>
            <p:nvPr/>
          </p:nvSpPr>
          <p:spPr bwMode="auto">
            <a:xfrm flipV="1">
              <a:off x="5248275" y="5299075"/>
              <a:ext cx="0" cy="457200"/>
            </a:xfrm>
            <a:prstGeom prst="line">
              <a:avLst/>
            </a:prstGeom>
            <a:noFill/>
            <a:ln w="38100">
              <a:solidFill>
                <a:srgbClr val="000000"/>
              </a:solidFill>
              <a:round/>
              <a:headEnd/>
              <a:tailEnd/>
            </a:ln>
          </p:spPr>
          <p:txBody>
            <a:bodyPr/>
            <a:lstStyle/>
            <a:p>
              <a:endParaRPr lang="it-IT"/>
            </a:p>
          </p:txBody>
        </p:sp>
        <p:sp>
          <p:nvSpPr>
            <p:cNvPr id="327693" name="Line 15"/>
            <p:cNvSpPr>
              <a:spLocks noChangeShapeType="1"/>
            </p:cNvSpPr>
            <p:nvPr/>
          </p:nvSpPr>
          <p:spPr bwMode="auto">
            <a:xfrm>
              <a:off x="5259388" y="5745163"/>
              <a:ext cx="1827212" cy="0"/>
            </a:xfrm>
            <a:prstGeom prst="line">
              <a:avLst/>
            </a:prstGeom>
            <a:noFill/>
            <a:ln w="38100">
              <a:solidFill>
                <a:srgbClr val="000000"/>
              </a:solidFill>
              <a:round/>
              <a:headEnd/>
              <a:tailEnd/>
            </a:ln>
          </p:spPr>
          <p:txBody>
            <a:bodyPr/>
            <a:lstStyle/>
            <a:p>
              <a:endParaRPr lang="it-IT"/>
            </a:p>
          </p:txBody>
        </p:sp>
        <p:sp>
          <p:nvSpPr>
            <p:cNvPr id="327694" name="Line 16"/>
            <p:cNvSpPr>
              <a:spLocks noChangeShapeType="1"/>
            </p:cNvSpPr>
            <p:nvPr/>
          </p:nvSpPr>
          <p:spPr bwMode="auto">
            <a:xfrm>
              <a:off x="2743200" y="4940300"/>
              <a:ext cx="0" cy="254000"/>
            </a:xfrm>
            <a:prstGeom prst="line">
              <a:avLst/>
            </a:prstGeom>
            <a:noFill/>
            <a:ln w="12700">
              <a:solidFill>
                <a:srgbClr val="000000"/>
              </a:solidFill>
              <a:round/>
              <a:headEnd/>
              <a:tailEnd/>
            </a:ln>
          </p:spPr>
          <p:txBody>
            <a:bodyPr/>
            <a:lstStyle/>
            <a:p>
              <a:endParaRPr lang="it-IT"/>
            </a:p>
          </p:txBody>
        </p:sp>
        <p:sp>
          <p:nvSpPr>
            <p:cNvPr id="327695" name="Line 17"/>
            <p:cNvSpPr>
              <a:spLocks noChangeShapeType="1"/>
            </p:cNvSpPr>
            <p:nvPr/>
          </p:nvSpPr>
          <p:spPr bwMode="auto">
            <a:xfrm>
              <a:off x="3430588" y="4941888"/>
              <a:ext cx="0" cy="254000"/>
            </a:xfrm>
            <a:prstGeom prst="line">
              <a:avLst/>
            </a:prstGeom>
            <a:noFill/>
            <a:ln w="12700">
              <a:solidFill>
                <a:srgbClr val="000000"/>
              </a:solidFill>
              <a:round/>
              <a:headEnd/>
              <a:tailEnd/>
            </a:ln>
          </p:spPr>
          <p:txBody>
            <a:bodyPr/>
            <a:lstStyle/>
            <a:p>
              <a:endParaRPr lang="it-IT"/>
            </a:p>
          </p:txBody>
        </p:sp>
        <p:sp>
          <p:nvSpPr>
            <p:cNvPr id="327696" name="Line 18"/>
            <p:cNvSpPr>
              <a:spLocks noChangeShapeType="1"/>
            </p:cNvSpPr>
            <p:nvPr/>
          </p:nvSpPr>
          <p:spPr bwMode="auto">
            <a:xfrm>
              <a:off x="4562475" y="4930775"/>
              <a:ext cx="0" cy="254000"/>
            </a:xfrm>
            <a:prstGeom prst="line">
              <a:avLst/>
            </a:prstGeom>
            <a:noFill/>
            <a:ln w="12700">
              <a:solidFill>
                <a:srgbClr val="000000"/>
              </a:solidFill>
              <a:round/>
              <a:headEnd/>
              <a:tailEnd/>
            </a:ln>
          </p:spPr>
          <p:txBody>
            <a:bodyPr/>
            <a:lstStyle/>
            <a:p>
              <a:endParaRPr lang="it-IT"/>
            </a:p>
          </p:txBody>
        </p:sp>
        <p:sp>
          <p:nvSpPr>
            <p:cNvPr id="327697" name="Line 19"/>
            <p:cNvSpPr>
              <a:spLocks noChangeShapeType="1"/>
            </p:cNvSpPr>
            <p:nvPr/>
          </p:nvSpPr>
          <p:spPr bwMode="auto">
            <a:xfrm>
              <a:off x="5237163" y="4919663"/>
              <a:ext cx="0" cy="254000"/>
            </a:xfrm>
            <a:prstGeom prst="line">
              <a:avLst/>
            </a:prstGeom>
            <a:noFill/>
            <a:ln w="12700">
              <a:solidFill>
                <a:srgbClr val="000000"/>
              </a:solidFill>
              <a:round/>
              <a:headEnd/>
              <a:tailEnd/>
            </a:ln>
          </p:spPr>
          <p:txBody>
            <a:bodyPr/>
            <a:lstStyle/>
            <a:p>
              <a:endParaRPr lang="it-IT"/>
            </a:p>
          </p:txBody>
        </p:sp>
        <p:sp>
          <p:nvSpPr>
            <p:cNvPr id="327698" name="Text Box 21"/>
            <p:cNvSpPr txBox="1">
              <a:spLocks noChangeArrowheads="1"/>
            </p:cNvSpPr>
            <p:nvPr/>
          </p:nvSpPr>
          <p:spPr bwMode="auto">
            <a:xfrm>
              <a:off x="2616200" y="4762500"/>
              <a:ext cx="965200" cy="519113"/>
            </a:xfrm>
            <a:prstGeom prst="rect">
              <a:avLst/>
            </a:prstGeom>
            <a:noFill/>
            <a:ln w="9525">
              <a:noFill/>
              <a:miter lim="800000"/>
              <a:headEnd/>
              <a:tailEnd/>
            </a:ln>
          </p:spPr>
          <p:txBody>
            <a:bodyPr>
              <a:spAutoFit/>
            </a:bodyPr>
            <a:lstStyle/>
            <a:p>
              <a:pPr algn="ctr" eaLnBrk="0" hangingPunct="0">
                <a:spcBef>
                  <a:spcPct val="50000"/>
                </a:spcBef>
              </a:pPr>
              <a:r>
                <a:rPr lang="en-US" sz="2800" b="1" baseline="0"/>
                <a:t>t</a:t>
              </a:r>
              <a:r>
                <a:rPr lang="en-US" sz="2800" b="1"/>
                <a:t>p</a:t>
              </a:r>
            </a:p>
          </p:txBody>
        </p:sp>
        <p:sp>
          <p:nvSpPr>
            <p:cNvPr id="327699" name="Text Box 22"/>
            <p:cNvSpPr txBox="1">
              <a:spLocks noChangeArrowheads="1"/>
            </p:cNvSpPr>
            <p:nvPr/>
          </p:nvSpPr>
          <p:spPr bwMode="auto">
            <a:xfrm>
              <a:off x="4408488" y="4725988"/>
              <a:ext cx="965200" cy="519112"/>
            </a:xfrm>
            <a:prstGeom prst="rect">
              <a:avLst/>
            </a:prstGeom>
            <a:noFill/>
            <a:ln w="9525">
              <a:noFill/>
              <a:miter lim="800000"/>
              <a:headEnd/>
              <a:tailEnd/>
            </a:ln>
          </p:spPr>
          <p:txBody>
            <a:bodyPr>
              <a:spAutoFit/>
            </a:bodyPr>
            <a:lstStyle/>
            <a:p>
              <a:pPr algn="ctr" eaLnBrk="0" hangingPunct="0">
                <a:spcBef>
                  <a:spcPct val="50000"/>
                </a:spcBef>
              </a:pPr>
              <a:r>
                <a:rPr lang="en-US" sz="2800" b="1" baseline="0"/>
                <a:t>t</a:t>
              </a:r>
              <a:r>
                <a:rPr lang="en-US" sz="2800" b="1"/>
                <a:t>p</a:t>
              </a:r>
            </a:p>
          </p:txBody>
        </p:sp>
        <p:sp>
          <p:nvSpPr>
            <p:cNvPr id="327700" name="Text Box 23"/>
            <p:cNvSpPr txBox="1">
              <a:spLocks noChangeArrowheads="1"/>
            </p:cNvSpPr>
            <p:nvPr/>
          </p:nvSpPr>
          <p:spPr bwMode="auto">
            <a:xfrm>
              <a:off x="1135063" y="4333875"/>
              <a:ext cx="935037" cy="519113"/>
            </a:xfrm>
            <a:prstGeom prst="rect">
              <a:avLst/>
            </a:prstGeom>
            <a:noFill/>
            <a:ln w="9525">
              <a:noFill/>
              <a:miter lim="800000"/>
              <a:headEnd/>
              <a:tailEnd/>
            </a:ln>
          </p:spPr>
          <p:txBody>
            <a:bodyPr wrap="none">
              <a:spAutoFit/>
            </a:bodyPr>
            <a:lstStyle/>
            <a:p>
              <a:pPr algn="ctr" eaLnBrk="0" hangingPunct="0"/>
              <a:r>
                <a:rPr lang="en-US" sz="2800" baseline="0"/>
                <a:t>Input</a:t>
              </a:r>
            </a:p>
          </p:txBody>
        </p:sp>
        <p:sp>
          <p:nvSpPr>
            <p:cNvPr id="327701" name="Text Box 24"/>
            <p:cNvSpPr txBox="1">
              <a:spLocks noChangeArrowheads="1"/>
            </p:cNvSpPr>
            <p:nvPr/>
          </p:nvSpPr>
          <p:spPr bwMode="auto">
            <a:xfrm>
              <a:off x="1081088" y="5199063"/>
              <a:ext cx="1171575" cy="519112"/>
            </a:xfrm>
            <a:prstGeom prst="rect">
              <a:avLst/>
            </a:prstGeom>
            <a:noFill/>
            <a:ln w="9525">
              <a:noFill/>
              <a:miter lim="800000"/>
              <a:headEnd/>
              <a:tailEnd/>
            </a:ln>
          </p:spPr>
          <p:txBody>
            <a:bodyPr wrap="none">
              <a:spAutoFit/>
            </a:bodyPr>
            <a:lstStyle/>
            <a:p>
              <a:pPr algn="ctr" eaLnBrk="0" hangingPunct="0"/>
              <a:r>
                <a:rPr lang="en-US" sz="2800" baseline="0"/>
                <a:t>Output</a:t>
              </a:r>
            </a:p>
          </p:txBody>
        </p:sp>
        <p:sp>
          <p:nvSpPr>
            <p:cNvPr id="327702" name="Line 25"/>
            <p:cNvSpPr>
              <a:spLocks noChangeShapeType="1"/>
            </p:cNvSpPr>
            <p:nvPr/>
          </p:nvSpPr>
          <p:spPr bwMode="auto">
            <a:xfrm>
              <a:off x="2366963" y="6100763"/>
              <a:ext cx="4760912" cy="0"/>
            </a:xfrm>
            <a:prstGeom prst="line">
              <a:avLst/>
            </a:prstGeom>
            <a:noFill/>
            <a:ln w="28575">
              <a:solidFill>
                <a:srgbClr val="000000"/>
              </a:solidFill>
              <a:round/>
              <a:headEnd/>
              <a:tailEnd type="triangle" w="med" len="med"/>
            </a:ln>
          </p:spPr>
          <p:txBody>
            <a:bodyPr/>
            <a:lstStyle/>
            <a:p>
              <a:endParaRPr lang="it-IT"/>
            </a:p>
          </p:txBody>
        </p:sp>
        <p:sp>
          <p:nvSpPr>
            <p:cNvPr id="327703" name="Text Box 26"/>
            <p:cNvSpPr txBox="1">
              <a:spLocks noChangeArrowheads="1"/>
            </p:cNvSpPr>
            <p:nvPr/>
          </p:nvSpPr>
          <p:spPr bwMode="auto">
            <a:xfrm>
              <a:off x="6242050" y="6049963"/>
              <a:ext cx="1576388" cy="519112"/>
            </a:xfrm>
            <a:prstGeom prst="rect">
              <a:avLst/>
            </a:prstGeom>
            <a:noFill/>
            <a:ln w="9525">
              <a:noFill/>
              <a:miter lim="800000"/>
              <a:headEnd/>
              <a:tailEnd/>
            </a:ln>
          </p:spPr>
          <p:txBody>
            <a:bodyPr wrap="none">
              <a:spAutoFit/>
            </a:bodyPr>
            <a:lstStyle/>
            <a:p>
              <a:pPr algn="ctr" eaLnBrk="0" hangingPunct="0"/>
              <a:r>
                <a:rPr lang="en-US" sz="2800" baseline="0"/>
                <a:t>Time (ns)</a:t>
              </a:r>
            </a:p>
          </p:txBody>
        </p:sp>
        <p:sp>
          <p:nvSpPr>
            <p:cNvPr id="327704" name="Text Box 27"/>
            <p:cNvSpPr txBox="1">
              <a:spLocks noChangeArrowheads="1"/>
            </p:cNvSpPr>
            <p:nvPr/>
          </p:nvSpPr>
          <p:spPr bwMode="auto">
            <a:xfrm>
              <a:off x="2079625" y="4575175"/>
              <a:ext cx="336550" cy="457200"/>
            </a:xfrm>
            <a:prstGeom prst="rect">
              <a:avLst/>
            </a:prstGeom>
            <a:noFill/>
            <a:ln w="9525">
              <a:noFill/>
              <a:miter lim="800000"/>
              <a:headEnd/>
              <a:tailEnd/>
            </a:ln>
          </p:spPr>
          <p:txBody>
            <a:bodyPr wrap="none">
              <a:spAutoFit/>
            </a:bodyPr>
            <a:lstStyle/>
            <a:p>
              <a:pPr algn="ctr" eaLnBrk="0" hangingPunct="0"/>
              <a:r>
                <a:rPr lang="en-US" sz="2400" baseline="0"/>
                <a:t>0</a:t>
              </a:r>
            </a:p>
          </p:txBody>
        </p:sp>
        <p:sp>
          <p:nvSpPr>
            <p:cNvPr id="327705" name="Text Box 28"/>
            <p:cNvSpPr txBox="1">
              <a:spLocks noChangeArrowheads="1"/>
            </p:cNvSpPr>
            <p:nvPr/>
          </p:nvSpPr>
          <p:spPr bwMode="auto">
            <a:xfrm>
              <a:off x="2081213" y="5503863"/>
              <a:ext cx="336550" cy="457200"/>
            </a:xfrm>
            <a:prstGeom prst="rect">
              <a:avLst/>
            </a:prstGeom>
            <a:noFill/>
            <a:ln w="9525">
              <a:noFill/>
              <a:miter lim="800000"/>
              <a:headEnd/>
              <a:tailEnd/>
            </a:ln>
          </p:spPr>
          <p:txBody>
            <a:bodyPr wrap="none">
              <a:spAutoFit/>
            </a:bodyPr>
            <a:lstStyle/>
            <a:p>
              <a:pPr algn="ctr" eaLnBrk="0" hangingPunct="0"/>
              <a:r>
                <a:rPr lang="en-US" sz="2400" baseline="0"/>
                <a:t>0</a:t>
              </a:r>
            </a:p>
          </p:txBody>
        </p:sp>
        <p:sp>
          <p:nvSpPr>
            <p:cNvPr id="327706" name="Text Box 29"/>
            <p:cNvSpPr txBox="1">
              <a:spLocks noChangeArrowheads="1"/>
            </p:cNvSpPr>
            <p:nvPr/>
          </p:nvSpPr>
          <p:spPr bwMode="auto">
            <a:xfrm>
              <a:off x="2081213" y="4132263"/>
              <a:ext cx="336550" cy="457200"/>
            </a:xfrm>
            <a:prstGeom prst="rect">
              <a:avLst/>
            </a:prstGeom>
            <a:noFill/>
            <a:ln w="9525">
              <a:noFill/>
              <a:miter lim="800000"/>
              <a:headEnd/>
              <a:tailEnd/>
            </a:ln>
          </p:spPr>
          <p:txBody>
            <a:bodyPr wrap="none">
              <a:spAutoFit/>
            </a:bodyPr>
            <a:lstStyle/>
            <a:p>
              <a:pPr algn="ctr" eaLnBrk="0" hangingPunct="0"/>
              <a:r>
                <a:rPr lang="en-US" sz="2400" baseline="0"/>
                <a:t>1</a:t>
              </a:r>
            </a:p>
          </p:txBody>
        </p:sp>
        <p:sp>
          <p:nvSpPr>
            <p:cNvPr id="327707" name="Text Box 30"/>
            <p:cNvSpPr txBox="1">
              <a:spLocks noChangeArrowheads="1"/>
            </p:cNvSpPr>
            <p:nvPr/>
          </p:nvSpPr>
          <p:spPr bwMode="auto">
            <a:xfrm>
              <a:off x="2082800" y="5060950"/>
              <a:ext cx="336550" cy="457200"/>
            </a:xfrm>
            <a:prstGeom prst="rect">
              <a:avLst/>
            </a:prstGeom>
            <a:noFill/>
            <a:ln w="9525">
              <a:noFill/>
              <a:miter lim="800000"/>
              <a:headEnd/>
              <a:tailEnd/>
            </a:ln>
          </p:spPr>
          <p:txBody>
            <a:bodyPr wrap="none">
              <a:spAutoFit/>
            </a:bodyPr>
            <a:lstStyle/>
            <a:p>
              <a:pPr algn="ctr" eaLnBrk="0" hangingPunct="0"/>
              <a:r>
                <a:rPr lang="en-US" sz="2400" baseline="0"/>
                <a:t>1</a:t>
              </a:r>
            </a:p>
          </p:txBody>
        </p:sp>
        <p:sp>
          <p:nvSpPr>
            <p:cNvPr id="327708" name="Text Box 31"/>
            <p:cNvSpPr txBox="1">
              <a:spLocks noChangeArrowheads="1"/>
            </p:cNvSpPr>
            <p:nvPr/>
          </p:nvSpPr>
          <p:spPr bwMode="auto">
            <a:xfrm>
              <a:off x="2209800" y="6051550"/>
              <a:ext cx="336550" cy="457200"/>
            </a:xfrm>
            <a:prstGeom prst="rect">
              <a:avLst/>
            </a:prstGeom>
            <a:noFill/>
            <a:ln w="9525">
              <a:noFill/>
              <a:miter lim="800000"/>
              <a:headEnd/>
              <a:tailEnd/>
            </a:ln>
          </p:spPr>
          <p:txBody>
            <a:bodyPr wrap="none">
              <a:spAutoFit/>
            </a:bodyPr>
            <a:lstStyle/>
            <a:p>
              <a:pPr algn="ctr" eaLnBrk="0" hangingPunct="0"/>
              <a:r>
                <a:rPr lang="en-US" sz="2400" baseline="0"/>
                <a:t>0</a:t>
              </a:r>
            </a:p>
          </p:txBody>
        </p:sp>
        <p:sp>
          <p:nvSpPr>
            <p:cNvPr id="327709" name="Text Box 32"/>
            <p:cNvSpPr txBox="1">
              <a:spLocks noChangeArrowheads="1"/>
            </p:cNvSpPr>
            <p:nvPr/>
          </p:nvSpPr>
          <p:spPr bwMode="auto">
            <a:xfrm>
              <a:off x="3113088" y="6065838"/>
              <a:ext cx="565150" cy="457200"/>
            </a:xfrm>
            <a:prstGeom prst="rect">
              <a:avLst/>
            </a:prstGeom>
            <a:noFill/>
            <a:ln w="9525">
              <a:noFill/>
              <a:miter lim="800000"/>
              <a:headEnd/>
              <a:tailEnd/>
            </a:ln>
          </p:spPr>
          <p:txBody>
            <a:bodyPr wrap="none">
              <a:spAutoFit/>
            </a:bodyPr>
            <a:lstStyle/>
            <a:p>
              <a:pPr algn="ctr" eaLnBrk="0" hangingPunct="0"/>
              <a:r>
                <a:rPr lang="en-US" sz="2400" baseline="0"/>
                <a:t>0.5</a:t>
              </a:r>
            </a:p>
          </p:txBody>
        </p:sp>
        <p:sp>
          <p:nvSpPr>
            <p:cNvPr id="327710" name="Text Box 33"/>
            <p:cNvSpPr txBox="1">
              <a:spLocks noChangeArrowheads="1"/>
            </p:cNvSpPr>
            <p:nvPr/>
          </p:nvSpPr>
          <p:spPr bwMode="auto">
            <a:xfrm>
              <a:off x="4305300" y="6064250"/>
              <a:ext cx="336550" cy="457200"/>
            </a:xfrm>
            <a:prstGeom prst="rect">
              <a:avLst/>
            </a:prstGeom>
            <a:noFill/>
            <a:ln w="9525">
              <a:noFill/>
              <a:miter lim="800000"/>
              <a:headEnd/>
              <a:tailEnd/>
            </a:ln>
          </p:spPr>
          <p:txBody>
            <a:bodyPr wrap="none">
              <a:spAutoFit/>
            </a:bodyPr>
            <a:lstStyle/>
            <a:p>
              <a:pPr algn="ctr" eaLnBrk="0" hangingPunct="0"/>
              <a:r>
                <a:rPr lang="en-US" sz="2400" baseline="0"/>
                <a:t>1</a:t>
              </a:r>
            </a:p>
          </p:txBody>
        </p:sp>
        <p:sp>
          <p:nvSpPr>
            <p:cNvPr id="327711" name="Text Box 34"/>
            <p:cNvSpPr txBox="1">
              <a:spLocks noChangeArrowheads="1"/>
            </p:cNvSpPr>
            <p:nvPr/>
          </p:nvSpPr>
          <p:spPr bwMode="auto">
            <a:xfrm>
              <a:off x="5273675" y="6054725"/>
              <a:ext cx="565150" cy="457200"/>
            </a:xfrm>
            <a:prstGeom prst="rect">
              <a:avLst/>
            </a:prstGeom>
            <a:noFill/>
            <a:ln w="9525">
              <a:noFill/>
              <a:miter lim="800000"/>
              <a:headEnd/>
              <a:tailEnd/>
            </a:ln>
          </p:spPr>
          <p:txBody>
            <a:bodyPr wrap="none">
              <a:spAutoFit/>
            </a:bodyPr>
            <a:lstStyle/>
            <a:p>
              <a:pPr algn="ctr" eaLnBrk="0" hangingPunct="0"/>
              <a:r>
                <a:rPr lang="en-US" sz="2400" baseline="0"/>
                <a:t>1.5</a:t>
              </a:r>
            </a:p>
          </p:txBody>
        </p:sp>
        <p:sp>
          <p:nvSpPr>
            <p:cNvPr id="327712" name="Text Box 36"/>
            <p:cNvSpPr txBox="1">
              <a:spLocks noChangeArrowheads="1"/>
            </p:cNvSpPr>
            <p:nvPr/>
          </p:nvSpPr>
          <p:spPr bwMode="auto">
            <a:xfrm>
              <a:off x="6605588" y="4725988"/>
              <a:ext cx="2043112" cy="519112"/>
            </a:xfrm>
            <a:prstGeom prst="rect">
              <a:avLst/>
            </a:prstGeom>
            <a:noFill/>
            <a:ln w="9525">
              <a:noFill/>
              <a:miter lim="800000"/>
              <a:headEnd/>
              <a:tailEnd/>
            </a:ln>
          </p:spPr>
          <p:txBody>
            <a:bodyPr>
              <a:spAutoFit/>
            </a:bodyPr>
            <a:lstStyle/>
            <a:p>
              <a:pPr algn="ctr" eaLnBrk="0" hangingPunct="0">
                <a:spcBef>
                  <a:spcPct val="50000"/>
                </a:spcBef>
              </a:pPr>
              <a:r>
                <a:rPr lang="en-US" sz="2800" b="1" baseline="0"/>
                <a:t>t</a:t>
              </a:r>
              <a:r>
                <a:rPr lang="en-US" sz="2800" b="1"/>
                <a:t>p</a:t>
              </a:r>
              <a:r>
                <a:rPr lang="en-US" sz="2800" b="1" baseline="0"/>
                <a:t> = 0.3 ns</a:t>
              </a:r>
            </a:p>
          </p:txBody>
        </p:sp>
      </p:grpSp>
      <p:sp>
        <p:nvSpPr>
          <p:cNvPr id="327682" name="Rectangle 3"/>
          <p:cNvSpPr>
            <a:spLocks noGrp="1" noChangeArrowheads="1"/>
          </p:cNvSpPr>
          <p:nvPr>
            <p:ph type="body" idx="1"/>
          </p:nvPr>
        </p:nvSpPr>
        <p:spPr>
          <a:xfrm>
            <a:off x="719138" y="1314450"/>
            <a:ext cx="7772400" cy="2514600"/>
          </a:xfrm>
        </p:spPr>
        <p:txBody>
          <a:bodyPr/>
          <a:lstStyle/>
          <a:p>
            <a:r>
              <a:rPr lang="it-IT" sz="2800" b="1"/>
              <a:t>La commutazione dell’uscita di una porta non può essere istantanea.</a:t>
            </a:r>
            <a:r>
              <a:rPr lang="it-IT"/>
              <a:t>  </a:t>
            </a:r>
          </a:p>
          <a:p>
            <a:r>
              <a:rPr lang="it-IT" sz="2800" b="1"/>
              <a:t>Il ritardo tra la commutazione dell’ingresso(i) e la commutazione dell’uscita è il </a:t>
            </a:r>
            <a:r>
              <a:rPr lang="it-IT" sz="2800" b="1">
                <a:solidFill>
                  <a:srgbClr val="FF0000"/>
                </a:solidFill>
              </a:rPr>
              <a:t>tempo o ritardo di propagazione</a:t>
            </a:r>
            <a:r>
              <a:rPr lang="it-IT" sz="2800" b="1"/>
              <a:t>) </a:t>
            </a:r>
            <a:r>
              <a:rPr lang="it-IT" sz="2800" b="1" i="1"/>
              <a:t>t</a:t>
            </a:r>
            <a:r>
              <a:rPr lang="it-IT" sz="2800" b="1" baseline="-25000"/>
              <a:t>p</a:t>
            </a:r>
            <a:r>
              <a:rPr lang="it-IT" sz="2800" b="1"/>
              <a:t>:</a:t>
            </a: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9729" name="Rectangle 2"/>
          <p:cNvSpPr>
            <a:spLocks noGrp="1" noChangeArrowheads="1"/>
          </p:cNvSpPr>
          <p:nvPr>
            <p:ph type="title"/>
          </p:nvPr>
        </p:nvSpPr>
        <p:spPr/>
        <p:txBody>
          <a:bodyPr/>
          <a:lstStyle/>
          <a:p>
            <a:r>
              <a:rPr lang="it-IT" b="1">
                <a:solidFill>
                  <a:schemeClr val="tx1"/>
                </a:solidFill>
              </a:rPr>
              <a:t>Circuiti logici</a:t>
            </a:r>
          </a:p>
        </p:txBody>
      </p:sp>
      <p:grpSp>
        <p:nvGrpSpPr>
          <p:cNvPr id="235680" name="Group 160"/>
          <p:cNvGrpSpPr>
            <a:grpSpLocks/>
          </p:cNvGrpSpPr>
          <p:nvPr/>
        </p:nvGrpSpPr>
        <p:grpSpPr bwMode="auto">
          <a:xfrm>
            <a:off x="4146550" y="2568575"/>
            <a:ext cx="4722813" cy="1949450"/>
            <a:chOff x="2612" y="1618"/>
            <a:chExt cx="2975" cy="1228"/>
          </a:xfrm>
        </p:grpSpPr>
        <p:sp>
          <p:nvSpPr>
            <p:cNvPr id="329792" name="Rectangle 141"/>
            <p:cNvSpPr>
              <a:spLocks noChangeArrowheads="1"/>
            </p:cNvSpPr>
            <p:nvPr/>
          </p:nvSpPr>
          <p:spPr bwMode="auto">
            <a:xfrm>
              <a:off x="2617" y="1901"/>
              <a:ext cx="116" cy="192"/>
            </a:xfrm>
            <a:prstGeom prst="rect">
              <a:avLst/>
            </a:prstGeom>
            <a:noFill/>
            <a:ln w="9525">
              <a:noFill/>
              <a:miter lim="800000"/>
              <a:headEnd/>
              <a:tailEnd/>
            </a:ln>
          </p:spPr>
          <p:txBody>
            <a:bodyPr wrap="none" lIns="0" tIns="0" rIns="0" bIns="0">
              <a:spAutoFit/>
            </a:bodyPr>
            <a:lstStyle/>
            <a:p>
              <a:pPr algn="ctr" eaLnBrk="0" hangingPunct="0"/>
              <a:r>
                <a:rPr lang="en-US" b="1" baseline="0">
                  <a:solidFill>
                    <a:srgbClr val="000000"/>
                  </a:solidFill>
                </a:rPr>
                <a:t>X</a:t>
              </a:r>
              <a:endParaRPr lang="en-US" baseline="0"/>
            </a:p>
          </p:txBody>
        </p:sp>
        <p:sp>
          <p:nvSpPr>
            <p:cNvPr id="329793" name="Rectangle 142"/>
            <p:cNvSpPr>
              <a:spLocks noChangeArrowheads="1"/>
            </p:cNvSpPr>
            <p:nvPr/>
          </p:nvSpPr>
          <p:spPr bwMode="auto">
            <a:xfrm>
              <a:off x="2618" y="2328"/>
              <a:ext cx="116" cy="192"/>
            </a:xfrm>
            <a:prstGeom prst="rect">
              <a:avLst/>
            </a:prstGeom>
            <a:noFill/>
            <a:ln w="9525">
              <a:noFill/>
              <a:miter lim="800000"/>
              <a:headEnd/>
              <a:tailEnd/>
            </a:ln>
          </p:spPr>
          <p:txBody>
            <a:bodyPr wrap="none" lIns="0" tIns="0" rIns="0" bIns="0">
              <a:spAutoFit/>
            </a:bodyPr>
            <a:lstStyle/>
            <a:p>
              <a:pPr algn="ctr" eaLnBrk="0" hangingPunct="0"/>
              <a:r>
                <a:rPr lang="en-US" b="1" baseline="0">
                  <a:solidFill>
                    <a:srgbClr val="000000"/>
                  </a:solidFill>
                </a:rPr>
                <a:t>Y</a:t>
              </a:r>
              <a:endParaRPr lang="en-US" baseline="0"/>
            </a:p>
          </p:txBody>
        </p:sp>
        <p:grpSp>
          <p:nvGrpSpPr>
            <p:cNvPr id="329794" name="Group 159"/>
            <p:cNvGrpSpPr>
              <a:grpSpLocks/>
            </p:cNvGrpSpPr>
            <p:nvPr/>
          </p:nvGrpSpPr>
          <p:grpSpPr bwMode="auto">
            <a:xfrm>
              <a:off x="2758" y="1990"/>
              <a:ext cx="2666" cy="831"/>
              <a:chOff x="2749" y="1990"/>
              <a:chExt cx="2666" cy="831"/>
            </a:xfrm>
          </p:grpSpPr>
          <p:sp>
            <p:nvSpPr>
              <p:cNvPr id="329798" name="Freeform 134"/>
              <p:cNvSpPr>
                <a:spLocks/>
              </p:cNvSpPr>
              <p:nvPr/>
            </p:nvSpPr>
            <p:spPr bwMode="auto">
              <a:xfrm>
                <a:off x="3045" y="2177"/>
                <a:ext cx="406" cy="257"/>
              </a:xfrm>
              <a:custGeom>
                <a:avLst/>
                <a:gdLst>
                  <a:gd name="T0" fmla="*/ 392 w 406"/>
                  <a:gd name="T1" fmla="*/ 255 h 257"/>
                  <a:gd name="T2" fmla="*/ 394 w 406"/>
                  <a:gd name="T3" fmla="*/ 257 h 257"/>
                  <a:gd name="T4" fmla="*/ 398 w 406"/>
                  <a:gd name="T5" fmla="*/ 257 h 257"/>
                  <a:gd name="T6" fmla="*/ 402 w 406"/>
                  <a:gd name="T7" fmla="*/ 255 h 257"/>
                  <a:gd name="T8" fmla="*/ 405 w 406"/>
                  <a:gd name="T9" fmla="*/ 252 h 257"/>
                  <a:gd name="T10" fmla="*/ 406 w 406"/>
                  <a:gd name="T11" fmla="*/ 251 h 257"/>
                  <a:gd name="T12" fmla="*/ 406 w 406"/>
                  <a:gd name="T13" fmla="*/ 246 h 257"/>
                  <a:gd name="T14" fmla="*/ 405 w 406"/>
                  <a:gd name="T15" fmla="*/ 243 h 257"/>
                  <a:gd name="T16" fmla="*/ 402 w 406"/>
                  <a:gd name="T17" fmla="*/ 239 h 257"/>
                  <a:gd name="T18" fmla="*/ 14 w 406"/>
                  <a:gd name="T19" fmla="*/ 2 h 257"/>
                  <a:gd name="T20" fmla="*/ 13 w 406"/>
                  <a:gd name="T21" fmla="*/ 0 h 257"/>
                  <a:gd name="T22" fmla="*/ 8 w 406"/>
                  <a:gd name="T23" fmla="*/ 0 h 257"/>
                  <a:gd name="T24" fmla="*/ 5 w 406"/>
                  <a:gd name="T25" fmla="*/ 2 h 257"/>
                  <a:gd name="T26" fmla="*/ 2 w 406"/>
                  <a:gd name="T27" fmla="*/ 5 h 257"/>
                  <a:gd name="T28" fmla="*/ 0 w 406"/>
                  <a:gd name="T29" fmla="*/ 6 h 257"/>
                  <a:gd name="T30" fmla="*/ 0 w 406"/>
                  <a:gd name="T31" fmla="*/ 11 h 257"/>
                  <a:gd name="T32" fmla="*/ 2 w 406"/>
                  <a:gd name="T33" fmla="*/ 14 h 257"/>
                  <a:gd name="T34" fmla="*/ 5 w 406"/>
                  <a:gd name="T35" fmla="*/ 18 h 257"/>
                  <a:gd name="T36" fmla="*/ 392 w 406"/>
                  <a:gd name="T37" fmla="*/ 255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6"/>
                  <a:gd name="T58" fmla="*/ 0 h 257"/>
                  <a:gd name="T59" fmla="*/ 406 w 406"/>
                  <a:gd name="T60" fmla="*/ 257 h 2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6" h="257">
                    <a:moveTo>
                      <a:pt x="392" y="255"/>
                    </a:moveTo>
                    <a:lnTo>
                      <a:pt x="394" y="257"/>
                    </a:lnTo>
                    <a:lnTo>
                      <a:pt x="398" y="257"/>
                    </a:lnTo>
                    <a:lnTo>
                      <a:pt x="402" y="255"/>
                    </a:lnTo>
                    <a:lnTo>
                      <a:pt x="405" y="252"/>
                    </a:lnTo>
                    <a:lnTo>
                      <a:pt x="406" y="251"/>
                    </a:lnTo>
                    <a:lnTo>
                      <a:pt x="406" y="246"/>
                    </a:lnTo>
                    <a:lnTo>
                      <a:pt x="405" y="243"/>
                    </a:lnTo>
                    <a:lnTo>
                      <a:pt x="402" y="239"/>
                    </a:lnTo>
                    <a:lnTo>
                      <a:pt x="14" y="2"/>
                    </a:lnTo>
                    <a:lnTo>
                      <a:pt x="13" y="0"/>
                    </a:lnTo>
                    <a:lnTo>
                      <a:pt x="8" y="0"/>
                    </a:lnTo>
                    <a:lnTo>
                      <a:pt x="5" y="2"/>
                    </a:lnTo>
                    <a:lnTo>
                      <a:pt x="2" y="5"/>
                    </a:lnTo>
                    <a:lnTo>
                      <a:pt x="0" y="6"/>
                    </a:lnTo>
                    <a:lnTo>
                      <a:pt x="0" y="11"/>
                    </a:lnTo>
                    <a:lnTo>
                      <a:pt x="2" y="14"/>
                    </a:lnTo>
                    <a:lnTo>
                      <a:pt x="5" y="18"/>
                    </a:lnTo>
                    <a:lnTo>
                      <a:pt x="392" y="255"/>
                    </a:lnTo>
                    <a:close/>
                  </a:path>
                </a:pathLst>
              </a:custGeom>
              <a:solidFill>
                <a:srgbClr val="000000"/>
              </a:solidFill>
              <a:ln w="9525">
                <a:noFill/>
                <a:round/>
                <a:headEnd/>
                <a:tailEnd/>
              </a:ln>
            </p:spPr>
            <p:txBody>
              <a:bodyPr/>
              <a:lstStyle/>
              <a:p>
                <a:pPr algn="ctr" eaLnBrk="0" hangingPunct="0"/>
                <a:endParaRPr lang="it-IT"/>
              </a:p>
            </p:txBody>
          </p:sp>
          <p:sp>
            <p:nvSpPr>
              <p:cNvPr id="329799" name="Freeform 135"/>
              <p:cNvSpPr>
                <a:spLocks/>
              </p:cNvSpPr>
              <p:nvPr/>
            </p:nvSpPr>
            <p:spPr bwMode="auto">
              <a:xfrm>
                <a:off x="3045" y="2415"/>
                <a:ext cx="406" cy="257"/>
              </a:xfrm>
              <a:custGeom>
                <a:avLst/>
                <a:gdLst>
                  <a:gd name="T0" fmla="*/ 402 w 406"/>
                  <a:gd name="T1" fmla="*/ 17 h 257"/>
                  <a:gd name="T2" fmla="*/ 405 w 406"/>
                  <a:gd name="T3" fmla="*/ 14 h 257"/>
                  <a:gd name="T4" fmla="*/ 406 w 406"/>
                  <a:gd name="T5" fmla="*/ 11 h 257"/>
                  <a:gd name="T6" fmla="*/ 406 w 406"/>
                  <a:gd name="T7" fmla="*/ 6 h 257"/>
                  <a:gd name="T8" fmla="*/ 403 w 406"/>
                  <a:gd name="T9" fmla="*/ 3 h 257"/>
                  <a:gd name="T10" fmla="*/ 402 w 406"/>
                  <a:gd name="T11" fmla="*/ 1 h 257"/>
                  <a:gd name="T12" fmla="*/ 398 w 406"/>
                  <a:gd name="T13" fmla="*/ 0 h 257"/>
                  <a:gd name="T14" fmla="*/ 394 w 406"/>
                  <a:gd name="T15" fmla="*/ 0 h 257"/>
                  <a:gd name="T16" fmla="*/ 392 w 406"/>
                  <a:gd name="T17" fmla="*/ 1 h 257"/>
                  <a:gd name="T18" fmla="*/ 5 w 406"/>
                  <a:gd name="T19" fmla="*/ 239 h 257"/>
                  <a:gd name="T20" fmla="*/ 2 w 406"/>
                  <a:gd name="T21" fmla="*/ 242 h 257"/>
                  <a:gd name="T22" fmla="*/ 0 w 406"/>
                  <a:gd name="T23" fmla="*/ 246 h 257"/>
                  <a:gd name="T24" fmla="*/ 0 w 406"/>
                  <a:gd name="T25" fmla="*/ 250 h 257"/>
                  <a:gd name="T26" fmla="*/ 3 w 406"/>
                  <a:gd name="T27" fmla="*/ 254 h 257"/>
                  <a:gd name="T28" fmla="*/ 5 w 406"/>
                  <a:gd name="T29" fmla="*/ 255 h 257"/>
                  <a:gd name="T30" fmla="*/ 8 w 406"/>
                  <a:gd name="T31" fmla="*/ 257 h 257"/>
                  <a:gd name="T32" fmla="*/ 13 w 406"/>
                  <a:gd name="T33" fmla="*/ 257 h 257"/>
                  <a:gd name="T34" fmla="*/ 14 w 406"/>
                  <a:gd name="T35" fmla="*/ 255 h 257"/>
                  <a:gd name="T36" fmla="*/ 402 w 406"/>
                  <a:gd name="T37" fmla="*/ 17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6"/>
                  <a:gd name="T58" fmla="*/ 0 h 257"/>
                  <a:gd name="T59" fmla="*/ 406 w 406"/>
                  <a:gd name="T60" fmla="*/ 257 h 2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6" h="257">
                    <a:moveTo>
                      <a:pt x="402" y="17"/>
                    </a:moveTo>
                    <a:lnTo>
                      <a:pt x="405" y="14"/>
                    </a:lnTo>
                    <a:lnTo>
                      <a:pt x="406" y="11"/>
                    </a:lnTo>
                    <a:lnTo>
                      <a:pt x="406" y="6"/>
                    </a:lnTo>
                    <a:lnTo>
                      <a:pt x="403" y="3"/>
                    </a:lnTo>
                    <a:lnTo>
                      <a:pt x="402" y="1"/>
                    </a:lnTo>
                    <a:lnTo>
                      <a:pt x="398" y="0"/>
                    </a:lnTo>
                    <a:lnTo>
                      <a:pt x="394" y="0"/>
                    </a:lnTo>
                    <a:lnTo>
                      <a:pt x="392" y="1"/>
                    </a:lnTo>
                    <a:lnTo>
                      <a:pt x="5" y="239"/>
                    </a:lnTo>
                    <a:lnTo>
                      <a:pt x="2" y="242"/>
                    </a:lnTo>
                    <a:lnTo>
                      <a:pt x="0" y="246"/>
                    </a:lnTo>
                    <a:lnTo>
                      <a:pt x="0" y="250"/>
                    </a:lnTo>
                    <a:lnTo>
                      <a:pt x="3" y="254"/>
                    </a:lnTo>
                    <a:lnTo>
                      <a:pt x="5" y="255"/>
                    </a:lnTo>
                    <a:lnTo>
                      <a:pt x="8" y="257"/>
                    </a:lnTo>
                    <a:lnTo>
                      <a:pt x="13" y="257"/>
                    </a:lnTo>
                    <a:lnTo>
                      <a:pt x="14" y="255"/>
                    </a:lnTo>
                    <a:lnTo>
                      <a:pt x="402" y="17"/>
                    </a:lnTo>
                    <a:close/>
                  </a:path>
                </a:pathLst>
              </a:custGeom>
              <a:solidFill>
                <a:srgbClr val="000000"/>
              </a:solidFill>
              <a:ln w="9525">
                <a:noFill/>
                <a:round/>
                <a:headEnd/>
                <a:tailEnd/>
              </a:ln>
            </p:spPr>
            <p:txBody>
              <a:bodyPr/>
              <a:lstStyle/>
              <a:p>
                <a:pPr algn="ctr" eaLnBrk="0" hangingPunct="0"/>
                <a:endParaRPr lang="it-IT"/>
              </a:p>
            </p:txBody>
          </p:sp>
          <p:sp>
            <p:nvSpPr>
              <p:cNvPr id="329800" name="Freeform 136"/>
              <p:cNvSpPr>
                <a:spLocks/>
              </p:cNvSpPr>
              <p:nvPr/>
            </p:nvSpPr>
            <p:spPr bwMode="auto">
              <a:xfrm>
                <a:off x="3045" y="2177"/>
                <a:ext cx="19" cy="495"/>
              </a:xfrm>
              <a:custGeom>
                <a:avLst/>
                <a:gdLst>
                  <a:gd name="T0" fmla="*/ 19 w 19"/>
                  <a:gd name="T1" fmla="*/ 10 h 495"/>
                  <a:gd name="T2" fmla="*/ 19 w 19"/>
                  <a:gd name="T3" fmla="*/ 6 h 495"/>
                  <a:gd name="T4" fmla="*/ 16 w 19"/>
                  <a:gd name="T5" fmla="*/ 3 h 495"/>
                  <a:gd name="T6" fmla="*/ 13 w 19"/>
                  <a:gd name="T7" fmla="*/ 0 h 495"/>
                  <a:gd name="T8" fmla="*/ 7 w 19"/>
                  <a:gd name="T9" fmla="*/ 0 h 495"/>
                  <a:gd name="T10" fmla="*/ 3 w 19"/>
                  <a:gd name="T11" fmla="*/ 3 h 495"/>
                  <a:gd name="T12" fmla="*/ 0 w 19"/>
                  <a:gd name="T13" fmla="*/ 6 h 495"/>
                  <a:gd name="T14" fmla="*/ 0 w 19"/>
                  <a:gd name="T15" fmla="*/ 488 h 495"/>
                  <a:gd name="T16" fmla="*/ 3 w 19"/>
                  <a:gd name="T17" fmla="*/ 492 h 495"/>
                  <a:gd name="T18" fmla="*/ 7 w 19"/>
                  <a:gd name="T19" fmla="*/ 495 h 495"/>
                  <a:gd name="T20" fmla="*/ 13 w 19"/>
                  <a:gd name="T21" fmla="*/ 495 h 495"/>
                  <a:gd name="T22" fmla="*/ 16 w 19"/>
                  <a:gd name="T23" fmla="*/ 492 h 495"/>
                  <a:gd name="T24" fmla="*/ 19 w 19"/>
                  <a:gd name="T25" fmla="*/ 488 h 495"/>
                  <a:gd name="T26" fmla="*/ 19 w 19"/>
                  <a:gd name="T27" fmla="*/ 485 h 495"/>
                  <a:gd name="T28" fmla="*/ 19 w 19"/>
                  <a:gd name="T29" fmla="*/ 10 h 4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495"/>
                  <a:gd name="T47" fmla="*/ 19 w 19"/>
                  <a:gd name="T48" fmla="*/ 495 h 49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495">
                    <a:moveTo>
                      <a:pt x="19" y="10"/>
                    </a:moveTo>
                    <a:lnTo>
                      <a:pt x="19" y="6"/>
                    </a:lnTo>
                    <a:lnTo>
                      <a:pt x="16" y="3"/>
                    </a:lnTo>
                    <a:lnTo>
                      <a:pt x="13" y="0"/>
                    </a:lnTo>
                    <a:lnTo>
                      <a:pt x="7" y="0"/>
                    </a:lnTo>
                    <a:lnTo>
                      <a:pt x="3" y="3"/>
                    </a:lnTo>
                    <a:lnTo>
                      <a:pt x="0" y="6"/>
                    </a:lnTo>
                    <a:lnTo>
                      <a:pt x="0" y="488"/>
                    </a:lnTo>
                    <a:lnTo>
                      <a:pt x="3" y="492"/>
                    </a:lnTo>
                    <a:lnTo>
                      <a:pt x="7" y="495"/>
                    </a:lnTo>
                    <a:lnTo>
                      <a:pt x="13" y="495"/>
                    </a:lnTo>
                    <a:lnTo>
                      <a:pt x="16" y="492"/>
                    </a:lnTo>
                    <a:lnTo>
                      <a:pt x="19" y="488"/>
                    </a:lnTo>
                    <a:lnTo>
                      <a:pt x="19" y="485"/>
                    </a:lnTo>
                    <a:lnTo>
                      <a:pt x="19" y="10"/>
                    </a:lnTo>
                    <a:close/>
                  </a:path>
                </a:pathLst>
              </a:custGeom>
              <a:solidFill>
                <a:srgbClr val="000000"/>
              </a:solidFill>
              <a:ln w="9525">
                <a:noFill/>
                <a:round/>
                <a:headEnd/>
                <a:tailEnd/>
              </a:ln>
            </p:spPr>
            <p:txBody>
              <a:bodyPr/>
              <a:lstStyle/>
              <a:p>
                <a:pPr algn="ctr" eaLnBrk="0" hangingPunct="0"/>
                <a:endParaRPr lang="it-IT"/>
              </a:p>
            </p:txBody>
          </p:sp>
          <p:sp>
            <p:nvSpPr>
              <p:cNvPr id="329801" name="Freeform 137"/>
              <p:cNvSpPr>
                <a:spLocks/>
              </p:cNvSpPr>
              <p:nvPr/>
            </p:nvSpPr>
            <p:spPr bwMode="auto">
              <a:xfrm>
                <a:off x="3432" y="2356"/>
                <a:ext cx="137" cy="137"/>
              </a:xfrm>
              <a:custGeom>
                <a:avLst/>
                <a:gdLst>
                  <a:gd name="T0" fmla="*/ 2 w 137"/>
                  <a:gd name="T1" fmla="*/ 87 h 137"/>
                  <a:gd name="T2" fmla="*/ 10 w 137"/>
                  <a:gd name="T3" fmla="*/ 105 h 137"/>
                  <a:gd name="T4" fmla="*/ 18 w 137"/>
                  <a:gd name="T5" fmla="*/ 116 h 137"/>
                  <a:gd name="T6" fmla="*/ 27 w 137"/>
                  <a:gd name="T7" fmla="*/ 124 h 137"/>
                  <a:gd name="T8" fmla="*/ 37 w 137"/>
                  <a:gd name="T9" fmla="*/ 130 h 137"/>
                  <a:gd name="T10" fmla="*/ 51 w 137"/>
                  <a:gd name="T11" fmla="*/ 135 h 137"/>
                  <a:gd name="T12" fmla="*/ 73 w 137"/>
                  <a:gd name="T13" fmla="*/ 137 h 137"/>
                  <a:gd name="T14" fmla="*/ 91 w 137"/>
                  <a:gd name="T15" fmla="*/ 133 h 137"/>
                  <a:gd name="T16" fmla="*/ 108 w 137"/>
                  <a:gd name="T17" fmla="*/ 125 h 137"/>
                  <a:gd name="T18" fmla="*/ 116 w 137"/>
                  <a:gd name="T19" fmla="*/ 116 h 137"/>
                  <a:gd name="T20" fmla="*/ 126 w 137"/>
                  <a:gd name="T21" fmla="*/ 108 h 137"/>
                  <a:gd name="T22" fmla="*/ 133 w 137"/>
                  <a:gd name="T23" fmla="*/ 91 h 137"/>
                  <a:gd name="T24" fmla="*/ 137 w 137"/>
                  <a:gd name="T25" fmla="*/ 73 h 137"/>
                  <a:gd name="T26" fmla="*/ 135 w 137"/>
                  <a:gd name="T27" fmla="*/ 51 h 137"/>
                  <a:gd name="T28" fmla="*/ 130 w 137"/>
                  <a:gd name="T29" fmla="*/ 37 h 137"/>
                  <a:gd name="T30" fmla="*/ 124 w 137"/>
                  <a:gd name="T31" fmla="*/ 27 h 137"/>
                  <a:gd name="T32" fmla="*/ 116 w 137"/>
                  <a:gd name="T33" fmla="*/ 18 h 137"/>
                  <a:gd name="T34" fmla="*/ 105 w 137"/>
                  <a:gd name="T35" fmla="*/ 10 h 137"/>
                  <a:gd name="T36" fmla="*/ 87 w 137"/>
                  <a:gd name="T37" fmla="*/ 2 h 137"/>
                  <a:gd name="T38" fmla="*/ 51 w 137"/>
                  <a:gd name="T39" fmla="*/ 2 h 137"/>
                  <a:gd name="T40" fmla="*/ 37 w 137"/>
                  <a:gd name="T41" fmla="*/ 7 h 137"/>
                  <a:gd name="T42" fmla="*/ 27 w 137"/>
                  <a:gd name="T43" fmla="*/ 13 h 137"/>
                  <a:gd name="T44" fmla="*/ 18 w 137"/>
                  <a:gd name="T45" fmla="*/ 21 h 137"/>
                  <a:gd name="T46" fmla="*/ 10 w 137"/>
                  <a:gd name="T47" fmla="*/ 32 h 137"/>
                  <a:gd name="T48" fmla="*/ 3 w 137"/>
                  <a:gd name="T49" fmla="*/ 46 h 137"/>
                  <a:gd name="T50" fmla="*/ 0 w 137"/>
                  <a:gd name="T51" fmla="*/ 68 h 137"/>
                  <a:gd name="T52" fmla="*/ 21 w 137"/>
                  <a:gd name="T53" fmla="*/ 53 h 137"/>
                  <a:gd name="T54" fmla="*/ 24 w 137"/>
                  <a:gd name="T55" fmla="*/ 46 h 137"/>
                  <a:gd name="T56" fmla="*/ 30 w 137"/>
                  <a:gd name="T57" fmla="*/ 37 h 137"/>
                  <a:gd name="T58" fmla="*/ 41 w 137"/>
                  <a:gd name="T59" fmla="*/ 27 h 137"/>
                  <a:gd name="T60" fmla="*/ 48 w 137"/>
                  <a:gd name="T61" fmla="*/ 22 h 137"/>
                  <a:gd name="T62" fmla="*/ 57 w 137"/>
                  <a:gd name="T63" fmla="*/ 19 h 137"/>
                  <a:gd name="T64" fmla="*/ 84 w 137"/>
                  <a:gd name="T65" fmla="*/ 21 h 137"/>
                  <a:gd name="T66" fmla="*/ 92 w 137"/>
                  <a:gd name="T67" fmla="*/ 26 h 137"/>
                  <a:gd name="T68" fmla="*/ 103 w 137"/>
                  <a:gd name="T69" fmla="*/ 34 h 137"/>
                  <a:gd name="T70" fmla="*/ 111 w 137"/>
                  <a:gd name="T71" fmla="*/ 45 h 137"/>
                  <a:gd name="T72" fmla="*/ 114 w 137"/>
                  <a:gd name="T73" fmla="*/ 49 h 137"/>
                  <a:gd name="T74" fmla="*/ 118 w 137"/>
                  <a:gd name="T75" fmla="*/ 67 h 137"/>
                  <a:gd name="T76" fmla="*/ 118 w 137"/>
                  <a:gd name="T77" fmla="*/ 78 h 137"/>
                  <a:gd name="T78" fmla="*/ 114 w 137"/>
                  <a:gd name="T79" fmla="*/ 89 h 137"/>
                  <a:gd name="T80" fmla="*/ 108 w 137"/>
                  <a:gd name="T81" fmla="*/ 97 h 137"/>
                  <a:gd name="T82" fmla="*/ 97 w 137"/>
                  <a:gd name="T83" fmla="*/ 108 h 137"/>
                  <a:gd name="T84" fmla="*/ 89 w 137"/>
                  <a:gd name="T85" fmla="*/ 114 h 137"/>
                  <a:gd name="T86" fmla="*/ 78 w 137"/>
                  <a:gd name="T87" fmla="*/ 118 h 137"/>
                  <a:gd name="T88" fmla="*/ 67 w 137"/>
                  <a:gd name="T89" fmla="*/ 118 h 137"/>
                  <a:gd name="T90" fmla="*/ 49 w 137"/>
                  <a:gd name="T91" fmla="*/ 114 h 137"/>
                  <a:gd name="T92" fmla="*/ 45 w 137"/>
                  <a:gd name="T93" fmla="*/ 111 h 137"/>
                  <a:gd name="T94" fmla="*/ 34 w 137"/>
                  <a:gd name="T95" fmla="*/ 103 h 137"/>
                  <a:gd name="T96" fmla="*/ 26 w 137"/>
                  <a:gd name="T97" fmla="*/ 92 h 137"/>
                  <a:gd name="T98" fmla="*/ 21 w 137"/>
                  <a:gd name="T99" fmla="*/ 84 h 137"/>
                  <a:gd name="T100" fmla="*/ 0 w 137"/>
                  <a:gd name="T101" fmla="*/ 68 h 13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7"/>
                  <a:gd name="T154" fmla="*/ 0 h 137"/>
                  <a:gd name="T155" fmla="*/ 137 w 137"/>
                  <a:gd name="T156" fmla="*/ 137 h 13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7" h="137">
                    <a:moveTo>
                      <a:pt x="0" y="68"/>
                    </a:moveTo>
                    <a:lnTo>
                      <a:pt x="0" y="81"/>
                    </a:lnTo>
                    <a:lnTo>
                      <a:pt x="2" y="84"/>
                    </a:lnTo>
                    <a:lnTo>
                      <a:pt x="2" y="87"/>
                    </a:lnTo>
                    <a:lnTo>
                      <a:pt x="3" y="91"/>
                    </a:lnTo>
                    <a:lnTo>
                      <a:pt x="3" y="92"/>
                    </a:lnTo>
                    <a:lnTo>
                      <a:pt x="8" y="103"/>
                    </a:lnTo>
                    <a:lnTo>
                      <a:pt x="10" y="105"/>
                    </a:lnTo>
                    <a:lnTo>
                      <a:pt x="11" y="108"/>
                    </a:lnTo>
                    <a:lnTo>
                      <a:pt x="13" y="110"/>
                    </a:lnTo>
                    <a:lnTo>
                      <a:pt x="15" y="113"/>
                    </a:lnTo>
                    <a:lnTo>
                      <a:pt x="18" y="116"/>
                    </a:lnTo>
                    <a:lnTo>
                      <a:pt x="21" y="116"/>
                    </a:lnTo>
                    <a:lnTo>
                      <a:pt x="21" y="119"/>
                    </a:lnTo>
                    <a:lnTo>
                      <a:pt x="24" y="122"/>
                    </a:lnTo>
                    <a:lnTo>
                      <a:pt x="27" y="124"/>
                    </a:lnTo>
                    <a:lnTo>
                      <a:pt x="29" y="125"/>
                    </a:lnTo>
                    <a:lnTo>
                      <a:pt x="32" y="127"/>
                    </a:lnTo>
                    <a:lnTo>
                      <a:pt x="34" y="129"/>
                    </a:lnTo>
                    <a:lnTo>
                      <a:pt x="37" y="130"/>
                    </a:lnTo>
                    <a:lnTo>
                      <a:pt x="41" y="133"/>
                    </a:lnTo>
                    <a:lnTo>
                      <a:pt x="46" y="133"/>
                    </a:lnTo>
                    <a:lnTo>
                      <a:pt x="49" y="135"/>
                    </a:lnTo>
                    <a:lnTo>
                      <a:pt x="51" y="135"/>
                    </a:lnTo>
                    <a:lnTo>
                      <a:pt x="54" y="137"/>
                    </a:lnTo>
                    <a:lnTo>
                      <a:pt x="64" y="137"/>
                    </a:lnTo>
                    <a:lnTo>
                      <a:pt x="75" y="135"/>
                    </a:lnTo>
                    <a:lnTo>
                      <a:pt x="73" y="137"/>
                    </a:lnTo>
                    <a:lnTo>
                      <a:pt x="81" y="137"/>
                    </a:lnTo>
                    <a:lnTo>
                      <a:pt x="84" y="135"/>
                    </a:lnTo>
                    <a:lnTo>
                      <a:pt x="87" y="135"/>
                    </a:lnTo>
                    <a:lnTo>
                      <a:pt x="91" y="133"/>
                    </a:lnTo>
                    <a:lnTo>
                      <a:pt x="92" y="133"/>
                    </a:lnTo>
                    <a:lnTo>
                      <a:pt x="103" y="129"/>
                    </a:lnTo>
                    <a:lnTo>
                      <a:pt x="105" y="127"/>
                    </a:lnTo>
                    <a:lnTo>
                      <a:pt x="108" y="125"/>
                    </a:lnTo>
                    <a:lnTo>
                      <a:pt x="110" y="124"/>
                    </a:lnTo>
                    <a:lnTo>
                      <a:pt x="113" y="122"/>
                    </a:lnTo>
                    <a:lnTo>
                      <a:pt x="116" y="119"/>
                    </a:lnTo>
                    <a:lnTo>
                      <a:pt x="116" y="116"/>
                    </a:lnTo>
                    <a:lnTo>
                      <a:pt x="119" y="116"/>
                    </a:lnTo>
                    <a:lnTo>
                      <a:pt x="122" y="113"/>
                    </a:lnTo>
                    <a:lnTo>
                      <a:pt x="124" y="110"/>
                    </a:lnTo>
                    <a:lnTo>
                      <a:pt x="126" y="108"/>
                    </a:lnTo>
                    <a:lnTo>
                      <a:pt x="127" y="105"/>
                    </a:lnTo>
                    <a:lnTo>
                      <a:pt x="129" y="103"/>
                    </a:lnTo>
                    <a:lnTo>
                      <a:pt x="133" y="92"/>
                    </a:lnTo>
                    <a:lnTo>
                      <a:pt x="133" y="91"/>
                    </a:lnTo>
                    <a:lnTo>
                      <a:pt x="135" y="87"/>
                    </a:lnTo>
                    <a:lnTo>
                      <a:pt x="135" y="84"/>
                    </a:lnTo>
                    <a:lnTo>
                      <a:pt x="137" y="81"/>
                    </a:lnTo>
                    <a:lnTo>
                      <a:pt x="137" y="73"/>
                    </a:lnTo>
                    <a:lnTo>
                      <a:pt x="135" y="75"/>
                    </a:lnTo>
                    <a:lnTo>
                      <a:pt x="137" y="64"/>
                    </a:lnTo>
                    <a:lnTo>
                      <a:pt x="137" y="54"/>
                    </a:lnTo>
                    <a:lnTo>
                      <a:pt x="135" y="51"/>
                    </a:lnTo>
                    <a:lnTo>
                      <a:pt x="135" y="49"/>
                    </a:lnTo>
                    <a:lnTo>
                      <a:pt x="133" y="46"/>
                    </a:lnTo>
                    <a:lnTo>
                      <a:pt x="133" y="41"/>
                    </a:lnTo>
                    <a:lnTo>
                      <a:pt x="130" y="37"/>
                    </a:lnTo>
                    <a:lnTo>
                      <a:pt x="129" y="34"/>
                    </a:lnTo>
                    <a:lnTo>
                      <a:pt x="127" y="32"/>
                    </a:lnTo>
                    <a:lnTo>
                      <a:pt x="126" y="29"/>
                    </a:lnTo>
                    <a:lnTo>
                      <a:pt x="124" y="27"/>
                    </a:lnTo>
                    <a:lnTo>
                      <a:pt x="122" y="24"/>
                    </a:lnTo>
                    <a:lnTo>
                      <a:pt x="119" y="21"/>
                    </a:lnTo>
                    <a:lnTo>
                      <a:pt x="116" y="21"/>
                    </a:lnTo>
                    <a:lnTo>
                      <a:pt x="116" y="18"/>
                    </a:lnTo>
                    <a:lnTo>
                      <a:pt x="113" y="15"/>
                    </a:lnTo>
                    <a:lnTo>
                      <a:pt x="110" y="13"/>
                    </a:lnTo>
                    <a:lnTo>
                      <a:pt x="108" y="11"/>
                    </a:lnTo>
                    <a:lnTo>
                      <a:pt x="105" y="10"/>
                    </a:lnTo>
                    <a:lnTo>
                      <a:pt x="103" y="8"/>
                    </a:lnTo>
                    <a:lnTo>
                      <a:pt x="92" y="3"/>
                    </a:lnTo>
                    <a:lnTo>
                      <a:pt x="91" y="3"/>
                    </a:lnTo>
                    <a:lnTo>
                      <a:pt x="87" y="2"/>
                    </a:lnTo>
                    <a:lnTo>
                      <a:pt x="84" y="2"/>
                    </a:lnTo>
                    <a:lnTo>
                      <a:pt x="81" y="0"/>
                    </a:lnTo>
                    <a:lnTo>
                      <a:pt x="54" y="0"/>
                    </a:lnTo>
                    <a:lnTo>
                      <a:pt x="51" y="2"/>
                    </a:lnTo>
                    <a:lnTo>
                      <a:pt x="49" y="2"/>
                    </a:lnTo>
                    <a:lnTo>
                      <a:pt x="46" y="3"/>
                    </a:lnTo>
                    <a:lnTo>
                      <a:pt x="41" y="3"/>
                    </a:lnTo>
                    <a:lnTo>
                      <a:pt x="37" y="7"/>
                    </a:lnTo>
                    <a:lnTo>
                      <a:pt x="34" y="8"/>
                    </a:lnTo>
                    <a:lnTo>
                      <a:pt x="32" y="10"/>
                    </a:lnTo>
                    <a:lnTo>
                      <a:pt x="29" y="11"/>
                    </a:lnTo>
                    <a:lnTo>
                      <a:pt x="27" y="13"/>
                    </a:lnTo>
                    <a:lnTo>
                      <a:pt x="24" y="15"/>
                    </a:lnTo>
                    <a:lnTo>
                      <a:pt x="21" y="18"/>
                    </a:lnTo>
                    <a:lnTo>
                      <a:pt x="21" y="21"/>
                    </a:lnTo>
                    <a:lnTo>
                      <a:pt x="18" y="21"/>
                    </a:lnTo>
                    <a:lnTo>
                      <a:pt x="15" y="24"/>
                    </a:lnTo>
                    <a:lnTo>
                      <a:pt x="13" y="27"/>
                    </a:lnTo>
                    <a:lnTo>
                      <a:pt x="11" y="29"/>
                    </a:lnTo>
                    <a:lnTo>
                      <a:pt x="10" y="32"/>
                    </a:lnTo>
                    <a:lnTo>
                      <a:pt x="8" y="34"/>
                    </a:lnTo>
                    <a:lnTo>
                      <a:pt x="7" y="37"/>
                    </a:lnTo>
                    <a:lnTo>
                      <a:pt x="3" y="41"/>
                    </a:lnTo>
                    <a:lnTo>
                      <a:pt x="3" y="46"/>
                    </a:lnTo>
                    <a:lnTo>
                      <a:pt x="2" y="49"/>
                    </a:lnTo>
                    <a:lnTo>
                      <a:pt x="2" y="51"/>
                    </a:lnTo>
                    <a:lnTo>
                      <a:pt x="0" y="54"/>
                    </a:lnTo>
                    <a:lnTo>
                      <a:pt x="0" y="68"/>
                    </a:lnTo>
                    <a:lnTo>
                      <a:pt x="19" y="68"/>
                    </a:lnTo>
                    <a:lnTo>
                      <a:pt x="19" y="57"/>
                    </a:lnTo>
                    <a:lnTo>
                      <a:pt x="21" y="54"/>
                    </a:lnTo>
                    <a:lnTo>
                      <a:pt x="21" y="53"/>
                    </a:lnTo>
                    <a:lnTo>
                      <a:pt x="22" y="49"/>
                    </a:lnTo>
                    <a:lnTo>
                      <a:pt x="22" y="48"/>
                    </a:lnTo>
                    <a:lnTo>
                      <a:pt x="22" y="49"/>
                    </a:lnTo>
                    <a:lnTo>
                      <a:pt x="24" y="46"/>
                    </a:lnTo>
                    <a:lnTo>
                      <a:pt x="26" y="45"/>
                    </a:lnTo>
                    <a:lnTo>
                      <a:pt x="27" y="41"/>
                    </a:lnTo>
                    <a:lnTo>
                      <a:pt x="29" y="40"/>
                    </a:lnTo>
                    <a:lnTo>
                      <a:pt x="30" y="37"/>
                    </a:lnTo>
                    <a:lnTo>
                      <a:pt x="34" y="34"/>
                    </a:lnTo>
                    <a:lnTo>
                      <a:pt x="37" y="30"/>
                    </a:lnTo>
                    <a:lnTo>
                      <a:pt x="40" y="29"/>
                    </a:lnTo>
                    <a:lnTo>
                      <a:pt x="41" y="27"/>
                    </a:lnTo>
                    <a:lnTo>
                      <a:pt x="45" y="26"/>
                    </a:lnTo>
                    <a:lnTo>
                      <a:pt x="46" y="24"/>
                    </a:lnTo>
                    <a:lnTo>
                      <a:pt x="49" y="22"/>
                    </a:lnTo>
                    <a:lnTo>
                      <a:pt x="48" y="22"/>
                    </a:lnTo>
                    <a:lnTo>
                      <a:pt x="49" y="22"/>
                    </a:lnTo>
                    <a:lnTo>
                      <a:pt x="53" y="21"/>
                    </a:lnTo>
                    <a:lnTo>
                      <a:pt x="54" y="21"/>
                    </a:lnTo>
                    <a:lnTo>
                      <a:pt x="57" y="19"/>
                    </a:lnTo>
                    <a:lnTo>
                      <a:pt x="68" y="19"/>
                    </a:lnTo>
                    <a:lnTo>
                      <a:pt x="78" y="19"/>
                    </a:lnTo>
                    <a:lnTo>
                      <a:pt x="81" y="21"/>
                    </a:lnTo>
                    <a:lnTo>
                      <a:pt x="84" y="21"/>
                    </a:lnTo>
                    <a:lnTo>
                      <a:pt x="87" y="22"/>
                    </a:lnTo>
                    <a:lnTo>
                      <a:pt x="89" y="22"/>
                    </a:lnTo>
                    <a:lnTo>
                      <a:pt x="91" y="24"/>
                    </a:lnTo>
                    <a:lnTo>
                      <a:pt x="92" y="26"/>
                    </a:lnTo>
                    <a:lnTo>
                      <a:pt x="95" y="27"/>
                    </a:lnTo>
                    <a:lnTo>
                      <a:pt x="97" y="29"/>
                    </a:lnTo>
                    <a:lnTo>
                      <a:pt x="100" y="30"/>
                    </a:lnTo>
                    <a:lnTo>
                      <a:pt x="103" y="34"/>
                    </a:lnTo>
                    <a:lnTo>
                      <a:pt x="107" y="37"/>
                    </a:lnTo>
                    <a:lnTo>
                      <a:pt x="108" y="40"/>
                    </a:lnTo>
                    <a:lnTo>
                      <a:pt x="110" y="41"/>
                    </a:lnTo>
                    <a:lnTo>
                      <a:pt x="111" y="45"/>
                    </a:lnTo>
                    <a:lnTo>
                      <a:pt x="113" y="46"/>
                    </a:lnTo>
                    <a:lnTo>
                      <a:pt x="114" y="49"/>
                    </a:lnTo>
                    <a:lnTo>
                      <a:pt x="114" y="48"/>
                    </a:lnTo>
                    <a:lnTo>
                      <a:pt x="114" y="49"/>
                    </a:lnTo>
                    <a:lnTo>
                      <a:pt x="116" y="53"/>
                    </a:lnTo>
                    <a:lnTo>
                      <a:pt x="116" y="54"/>
                    </a:lnTo>
                    <a:lnTo>
                      <a:pt x="118" y="57"/>
                    </a:lnTo>
                    <a:lnTo>
                      <a:pt x="118" y="67"/>
                    </a:lnTo>
                    <a:lnTo>
                      <a:pt x="121" y="73"/>
                    </a:lnTo>
                    <a:lnTo>
                      <a:pt x="122" y="62"/>
                    </a:lnTo>
                    <a:lnTo>
                      <a:pt x="118" y="67"/>
                    </a:lnTo>
                    <a:lnTo>
                      <a:pt x="118" y="78"/>
                    </a:lnTo>
                    <a:lnTo>
                      <a:pt x="116" y="81"/>
                    </a:lnTo>
                    <a:lnTo>
                      <a:pt x="116" y="84"/>
                    </a:lnTo>
                    <a:lnTo>
                      <a:pt x="114" y="87"/>
                    </a:lnTo>
                    <a:lnTo>
                      <a:pt x="114" y="89"/>
                    </a:lnTo>
                    <a:lnTo>
                      <a:pt x="113" y="91"/>
                    </a:lnTo>
                    <a:lnTo>
                      <a:pt x="111" y="92"/>
                    </a:lnTo>
                    <a:lnTo>
                      <a:pt x="110" y="95"/>
                    </a:lnTo>
                    <a:lnTo>
                      <a:pt x="108" y="97"/>
                    </a:lnTo>
                    <a:lnTo>
                      <a:pt x="107" y="100"/>
                    </a:lnTo>
                    <a:lnTo>
                      <a:pt x="103" y="103"/>
                    </a:lnTo>
                    <a:lnTo>
                      <a:pt x="100" y="106"/>
                    </a:lnTo>
                    <a:lnTo>
                      <a:pt x="97" y="108"/>
                    </a:lnTo>
                    <a:lnTo>
                      <a:pt x="95" y="110"/>
                    </a:lnTo>
                    <a:lnTo>
                      <a:pt x="92" y="111"/>
                    </a:lnTo>
                    <a:lnTo>
                      <a:pt x="91" y="113"/>
                    </a:lnTo>
                    <a:lnTo>
                      <a:pt x="89" y="114"/>
                    </a:lnTo>
                    <a:lnTo>
                      <a:pt x="87" y="114"/>
                    </a:lnTo>
                    <a:lnTo>
                      <a:pt x="84" y="116"/>
                    </a:lnTo>
                    <a:lnTo>
                      <a:pt x="81" y="116"/>
                    </a:lnTo>
                    <a:lnTo>
                      <a:pt x="78" y="118"/>
                    </a:lnTo>
                    <a:lnTo>
                      <a:pt x="67" y="118"/>
                    </a:lnTo>
                    <a:lnTo>
                      <a:pt x="62" y="122"/>
                    </a:lnTo>
                    <a:lnTo>
                      <a:pt x="73" y="121"/>
                    </a:lnTo>
                    <a:lnTo>
                      <a:pt x="67" y="118"/>
                    </a:lnTo>
                    <a:lnTo>
                      <a:pt x="57" y="118"/>
                    </a:lnTo>
                    <a:lnTo>
                      <a:pt x="54" y="116"/>
                    </a:lnTo>
                    <a:lnTo>
                      <a:pt x="53" y="116"/>
                    </a:lnTo>
                    <a:lnTo>
                      <a:pt x="49" y="114"/>
                    </a:lnTo>
                    <a:lnTo>
                      <a:pt x="48" y="114"/>
                    </a:lnTo>
                    <a:lnTo>
                      <a:pt x="49" y="114"/>
                    </a:lnTo>
                    <a:lnTo>
                      <a:pt x="46" y="113"/>
                    </a:lnTo>
                    <a:lnTo>
                      <a:pt x="45" y="111"/>
                    </a:lnTo>
                    <a:lnTo>
                      <a:pt x="41" y="110"/>
                    </a:lnTo>
                    <a:lnTo>
                      <a:pt x="40" y="108"/>
                    </a:lnTo>
                    <a:lnTo>
                      <a:pt x="37" y="106"/>
                    </a:lnTo>
                    <a:lnTo>
                      <a:pt x="34" y="103"/>
                    </a:lnTo>
                    <a:lnTo>
                      <a:pt x="30" y="100"/>
                    </a:lnTo>
                    <a:lnTo>
                      <a:pt x="29" y="97"/>
                    </a:lnTo>
                    <a:lnTo>
                      <a:pt x="27" y="95"/>
                    </a:lnTo>
                    <a:lnTo>
                      <a:pt x="26" y="92"/>
                    </a:lnTo>
                    <a:lnTo>
                      <a:pt x="24" y="91"/>
                    </a:lnTo>
                    <a:lnTo>
                      <a:pt x="22" y="89"/>
                    </a:lnTo>
                    <a:lnTo>
                      <a:pt x="22" y="87"/>
                    </a:lnTo>
                    <a:lnTo>
                      <a:pt x="21" y="84"/>
                    </a:lnTo>
                    <a:lnTo>
                      <a:pt x="21" y="81"/>
                    </a:lnTo>
                    <a:lnTo>
                      <a:pt x="19" y="78"/>
                    </a:lnTo>
                    <a:lnTo>
                      <a:pt x="19" y="68"/>
                    </a:lnTo>
                    <a:lnTo>
                      <a:pt x="0" y="68"/>
                    </a:lnTo>
                    <a:close/>
                  </a:path>
                </a:pathLst>
              </a:custGeom>
              <a:solidFill>
                <a:srgbClr val="000000"/>
              </a:solidFill>
              <a:ln w="9525">
                <a:noFill/>
                <a:round/>
                <a:headEnd/>
                <a:tailEnd/>
              </a:ln>
            </p:spPr>
            <p:txBody>
              <a:bodyPr/>
              <a:lstStyle/>
              <a:p>
                <a:pPr algn="ctr" eaLnBrk="0" hangingPunct="0"/>
                <a:endParaRPr lang="it-IT"/>
              </a:p>
            </p:txBody>
          </p:sp>
          <p:sp>
            <p:nvSpPr>
              <p:cNvPr id="329802" name="Freeform 138"/>
              <p:cNvSpPr>
                <a:spLocks/>
              </p:cNvSpPr>
              <p:nvPr/>
            </p:nvSpPr>
            <p:spPr bwMode="auto">
              <a:xfrm>
                <a:off x="2758" y="2426"/>
                <a:ext cx="287" cy="19"/>
              </a:xfrm>
              <a:custGeom>
                <a:avLst/>
                <a:gdLst>
                  <a:gd name="T0" fmla="*/ 10 w 287"/>
                  <a:gd name="T1" fmla="*/ 0 h 19"/>
                  <a:gd name="T2" fmla="*/ 6 w 287"/>
                  <a:gd name="T3" fmla="*/ 0 h 19"/>
                  <a:gd name="T4" fmla="*/ 3 w 287"/>
                  <a:gd name="T5" fmla="*/ 3 h 19"/>
                  <a:gd name="T6" fmla="*/ 0 w 287"/>
                  <a:gd name="T7" fmla="*/ 6 h 19"/>
                  <a:gd name="T8" fmla="*/ 0 w 287"/>
                  <a:gd name="T9" fmla="*/ 13 h 19"/>
                  <a:gd name="T10" fmla="*/ 3 w 287"/>
                  <a:gd name="T11" fmla="*/ 16 h 19"/>
                  <a:gd name="T12" fmla="*/ 6 w 287"/>
                  <a:gd name="T13" fmla="*/ 19 h 19"/>
                  <a:gd name="T14" fmla="*/ 281 w 287"/>
                  <a:gd name="T15" fmla="*/ 19 h 19"/>
                  <a:gd name="T16" fmla="*/ 284 w 287"/>
                  <a:gd name="T17" fmla="*/ 16 h 19"/>
                  <a:gd name="T18" fmla="*/ 287 w 287"/>
                  <a:gd name="T19" fmla="*/ 13 h 19"/>
                  <a:gd name="T20" fmla="*/ 287 w 287"/>
                  <a:gd name="T21" fmla="*/ 6 h 19"/>
                  <a:gd name="T22" fmla="*/ 284 w 287"/>
                  <a:gd name="T23" fmla="*/ 3 h 19"/>
                  <a:gd name="T24" fmla="*/ 281 w 287"/>
                  <a:gd name="T25" fmla="*/ 0 h 19"/>
                  <a:gd name="T26" fmla="*/ 278 w 287"/>
                  <a:gd name="T27" fmla="*/ 0 h 19"/>
                  <a:gd name="T28" fmla="*/ 10 w 287"/>
                  <a:gd name="T29" fmla="*/ 0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7"/>
                  <a:gd name="T46" fmla="*/ 0 h 19"/>
                  <a:gd name="T47" fmla="*/ 287 w 287"/>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7" h="19">
                    <a:moveTo>
                      <a:pt x="10" y="0"/>
                    </a:moveTo>
                    <a:lnTo>
                      <a:pt x="6" y="0"/>
                    </a:lnTo>
                    <a:lnTo>
                      <a:pt x="3" y="3"/>
                    </a:lnTo>
                    <a:lnTo>
                      <a:pt x="0" y="6"/>
                    </a:lnTo>
                    <a:lnTo>
                      <a:pt x="0" y="13"/>
                    </a:lnTo>
                    <a:lnTo>
                      <a:pt x="3" y="16"/>
                    </a:lnTo>
                    <a:lnTo>
                      <a:pt x="6" y="19"/>
                    </a:lnTo>
                    <a:lnTo>
                      <a:pt x="281" y="19"/>
                    </a:lnTo>
                    <a:lnTo>
                      <a:pt x="284" y="16"/>
                    </a:lnTo>
                    <a:lnTo>
                      <a:pt x="287" y="13"/>
                    </a:lnTo>
                    <a:lnTo>
                      <a:pt x="287" y="6"/>
                    </a:lnTo>
                    <a:lnTo>
                      <a:pt x="284" y="3"/>
                    </a:lnTo>
                    <a:lnTo>
                      <a:pt x="281" y="0"/>
                    </a:lnTo>
                    <a:lnTo>
                      <a:pt x="278" y="0"/>
                    </a:lnTo>
                    <a:lnTo>
                      <a:pt x="10" y="0"/>
                    </a:lnTo>
                    <a:close/>
                  </a:path>
                </a:pathLst>
              </a:custGeom>
              <a:solidFill>
                <a:srgbClr val="000000"/>
              </a:solidFill>
              <a:ln w="9525">
                <a:noFill/>
                <a:round/>
                <a:headEnd/>
                <a:tailEnd/>
              </a:ln>
            </p:spPr>
            <p:txBody>
              <a:bodyPr/>
              <a:lstStyle/>
              <a:p>
                <a:pPr algn="ctr" eaLnBrk="0" hangingPunct="0"/>
                <a:endParaRPr lang="it-IT"/>
              </a:p>
            </p:txBody>
          </p:sp>
          <p:sp>
            <p:nvSpPr>
              <p:cNvPr id="329803" name="Freeform 139"/>
              <p:cNvSpPr>
                <a:spLocks/>
              </p:cNvSpPr>
              <p:nvPr/>
            </p:nvSpPr>
            <p:spPr bwMode="auto">
              <a:xfrm>
                <a:off x="3567" y="2415"/>
                <a:ext cx="287" cy="19"/>
              </a:xfrm>
              <a:custGeom>
                <a:avLst/>
                <a:gdLst>
                  <a:gd name="T0" fmla="*/ 10 w 287"/>
                  <a:gd name="T1" fmla="*/ 0 h 19"/>
                  <a:gd name="T2" fmla="*/ 6 w 287"/>
                  <a:gd name="T3" fmla="*/ 0 h 19"/>
                  <a:gd name="T4" fmla="*/ 3 w 287"/>
                  <a:gd name="T5" fmla="*/ 3 h 19"/>
                  <a:gd name="T6" fmla="*/ 0 w 287"/>
                  <a:gd name="T7" fmla="*/ 6 h 19"/>
                  <a:gd name="T8" fmla="*/ 0 w 287"/>
                  <a:gd name="T9" fmla="*/ 13 h 19"/>
                  <a:gd name="T10" fmla="*/ 3 w 287"/>
                  <a:gd name="T11" fmla="*/ 16 h 19"/>
                  <a:gd name="T12" fmla="*/ 6 w 287"/>
                  <a:gd name="T13" fmla="*/ 19 h 19"/>
                  <a:gd name="T14" fmla="*/ 281 w 287"/>
                  <a:gd name="T15" fmla="*/ 19 h 19"/>
                  <a:gd name="T16" fmla="*/ 284 w 287"/>
                  <a:gd name="T17" fmla="*/ 16 h 19"/>
                  <a:gd name="T18" fmla="*/ 287 w 287"/>
                  <a:gd name="T19" fmla="*/ 13 h 19"/>
                  <a:gd name="T20" fmla="*/ 287 w 287"/>
                  <a:gd name="T21" fmla="*/ 6 h 19"/>
                  <a:gd name="T22" fmla="*/ 284 w 287"/>
                  <a:gd name="T23" fmla="*/ 3 h 19"/>
                  <a:gd name="T24" fmla="*/ 281 w 287"/>
                  <a:gd name="T25" fmla="*/ 0 h 19"/>
                  <a:gd name="T26" fmla="*/ 278 w 287"/>
                  <a:gd name="T27" fmla="*/ 0 h 19"/>
                  <a:gd name="T28" fmla="*/ 10 w 287"/>
                  <a:gd name="T29" fmla="*/ 0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7"/>
                  <a:gd name="T46" fmla="*/ 0 h 19"/>
                  <a:gd name="T47" fmla="*/ 287 w 287"/>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7" h="19">
                    <a:moveTo>
                      <a:pt x="10" y="0"/>
                    </a:moveTo>
                    <a:lnTo>
                      <a:pt x="6" y="0"/>
                    </a:lnTo>
                    <a:lnTo>
                      <a:pt x="3" y="3"/>
                    </a:lnTo>
                    <a:lnTo>
                      <a:pt x="0" y="6"/>
                    </a:lnTo>
                    <a:lnTo>
                      <a:pt x="0" y="13"/>
                    </a:lnTo>
                    <a:lnTo>
                      <a:pt x="3" y="16"/>
                    </a:lnTo>
                    <a:lnTo>
                      <a:pt x="6" y="19"/>
                    </a:lnTo>
                    <a:lnTo>
                      <a:pt x="281" y="19"/>
                    </a:lnTo>
                    <a:lnTo>
                      <a:pt x="284" y="16"/>
                    </a:lnTo>
                    <a:lnTo>
                      <a:pt x="287" y="13"/>
                    </a:lnTo>
                    <a:lnTo>
                      <a:pt x="287" y="6"/>
                    </a:lnTo>
                    <a:lnTo>
                      <a:pt x="284" y="3"/>
                    </a:lnTo>
                    <a:lnTo>
                      <a:pt x="281" y="0"/>
                    </a:lnTo>
                    <a:lnTo>
                      <a:pt x="278" y="0"/>
                    </a:lnTo>
                    <a:lnTo>
                      <a:pt x="10" y="0"/>
                    </a:lnTo>
                    <a:close/>
                  </a:path>
                </a:pathLst>
              </a:custGeom>
              <a:solidFill>
                <a:srgbClr val="000000"/>
              </a:solidFill>
              <a:ln w="9525">
                <a:noFill/>
                <a:round/>
                <a:headEnd/>
                <a:tailEnd/>
              </a:ln>
            </p:spPr>
            <p:txBody>
              <a:bodyPr/>
              <a:lstStyle/>
              <a:p>
                <a:pPr algn="ctr" eaLnBrk="0" hangingPunct="0"/>
                <a:endParaRPr lang="it-IT"/>
              </a:p>
            </p:txBody>
          </p:sp>
          <p:sp>
            <p:nvSpPr>
              <p:cNvPr id="329804" name="Freeform 140"/>
              <p:cNvSpPr>
                <a:spLocks/>
              </p:cNvSpPr>
              <p:nvPr/>
            </p:nvSpPr>
            <p:spPr bwMode="auto">
              <a:xfrm>
                <a:off x="4409" y="2559"/>
                <a:ext cx="287" cy="19"/>
              </a:xfrm>
              <a:custGeom>
                <a:avLst/>
                <a:gdLst>
                  <a:gd name="T0" fmla="*/ 10 w 287"/>
                  <a:gd name="T1" fmla="*/ 0 h 19"/>
                  <a:gd name="T2" fmla="*/ 7 w 287"/>
                  <a:gd name="T3" fmla="*/ 0 h 19"/>
                  <a:gd name="T4" fmla="*/ 3 w 287"/>
                  <a:gd name="T5" fmla="*/ 3 h 19"/>
                  <a:gd name="T6" fmla="*/ 0 w 287"/>
                  <a:gd name="T7" fmla="*/ 7 h 19"/>
                  <a:gd name="T8" fmla="*/ 0 w 287"/>
                  <a:gd name="T9" fmla="*/ 13 h 19"/>
                  <a:gd name="T10" fmla="*/ 3 w 287"/>
                  <a:gd name="T11" fmla="*/ 16 h 19"/>
                  <a:gd name="T12" fmla="*/ 7 w 287"/>
                  <a:gd name="T13" fmla="*/ 19 h 19"/>
                  <a:gd name="T14" fmla="*/ 281 w 287"/>
                  <a:gd name="T15" fmla="*/ 19 h 19"/>
                  <a:gd name="T16" fmla="*/ 284 w 287"/>
                  <a:gd name="T17" fmla="*/ 16 h 19"/>
                  <a:gd name="T18" fmla="*/ 287 w 287"/>
                  <a:gd name="T19" fmla="*/ 13 h 19"/>
                  <a:gd name="T20" fmla="*/ 287 w 287"/>
                  <a:gd name="T21" fmla="*/ 7 h 19"/>
                  <a:gd name="T22" fmla="*/ 284 w 287"/>
                  <a:gd name="T23" fmla="*/ 3 h 19"/>
                  <a:gd name="T24" fmla="*/ 281 w 287"/>
                  <a:gd name="T25" fmla="*/ 0 h 19"/>
                  <a:gd name="T26" fmla="*/ 278 w 287"/>
                  <a:gd name="T27" fmla="*/ 0 h 19"/>
                  <a:gd name="T28" fmla="*/ 10 w 287"/>
                  <a:gd name="T29" fmla="*/ 0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7"/>
                  <a:gd name="T46" fmla="*/ 0 h 19"/>
                  <a:gd name="T47" fmla="*/ 287 w 287"/>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7" h="19">
                    <a:moveTo>
                      <a:pt x="10" y="0"/>
                    </a:moveTo>
                    <a:lnTo>
                      <a:pt x="7" y="0"/>
                    </a:lnTo>
                    <a:lnTo>
                      <a:pt x="3" y="3"/>
                    </a:lnTo>
                    <a:lnTo>
                      <a:pt x="0" y="7"/>
                    </a:lnTo>
                    <a:lnTo>
                      <a:pt x="0" y="13"/>
                    </a:lnTo>
                    <a:lnTo>
                      <a:pt x="3" y="16"/>
                    </a:lnTo>
                    <a:lnTo>
                      <a:pt x="7" y="19"/>
                    </a:lnTo>
                    <a:lnTo>
                      <a:pt x="281" y="19"/>
                    </a:lnTo>
                    <a:lnTo>
                      <a:pt x="284" y="16"/>
                    </a:lnTo>
                    <a:lnTo>
                      <a:pt x="287" y="13"/>
                    </a:lnTo>
                    <a:lnTo>
                      <a:pt x="287" y="7"/>
                    </a:lnTo>
                    <a:lnTo>
                      <a:pt x="284" y="3"/>
                    </a:lnTo>
                    <a:lnTo>
                      <a:pt x="281" y="0"/>
                    </a:lnTo>
                    <a:lnTo>
                      <a:pt x="278" y="0"/>
                    </a:lnTo>
                    <a:lnTo>
                      <a:pt x="10" y="0"/>
                    </a:lnTo>
                    <a:close/>
                  </a:path>
                </a:pathLst>
              </a:custGeom>
              <a:solidFill>
                <a:srgbClr val="000000"/>
              </a:solidFill>
              <a:ln w="9525">
                <a:noFill/>
                <a:round/>
                <a:headEnd/>
                <a:tailEnd/>
              </a:ln>
            </p:spPr>
            <p:txBody>
              <a:bodyPr/>
              <a:lstStyle/>
              <a:p>
                <a:pPr algn="ctr" eaLnBrk="0" hangingPunct="0"/>
                <a:endParaRPr lang="it-IT"/>
              </a:p>
            </p:txBody>
          </p:sp>
          <p:sp>
            <p:nvSpPr>
              <p:cNvPr id="329805" name="Freeform 143"/>
              <p:cNvSpPr>
                <a:spLocks/>
              </p:cNvSpPr>
              <p:nvPr/>
            </p:nvSpPr>
            <p:spPr bwMode="auto">
              <a:xfrm>
                <a:off x="4162" y="2326"/>
                <a:ext cx="257" cy="495"/>
              </a:xfrm>
              <a:custGeom>
                <a:avLst/>
                <a:gdLst>
                  <a:gd name="T0" fmla="*/ 3 w 257"/>
                  <a:gd name="T1" fmla="*/ 3 h 495"/>
                  <a:gd name="T2" fmla="*/ 3 w 257"/>
                  <a:gd name="T3" fmla="*/ 16 h 495"/>
                  <a:gd name="T4" fmla="*/ 43 w 257"/>
                  <a:gd name="T5" fmla="*/ 21 h 495"/>
                  <a:gd name="T6" fmla="*/ 76 w 257"/>
                  <a:gd name="T7" fmla="*/ 29 h 495"/>
                  <a:gd name="T8" fmla="*/ 108 w 257"/>
                  <a:gd name="T9" fmla="*/ 40 h 495"/>
                  <a:gd name="T10" fmla="*/ 144 w 257"/>
                  <a:gd name="T11" fmla="*/ 64 h 495"/>
                  <a:gd name="T12" fmla="*/ 171 w 257"/>
                  <a:gd name="T13" fmla="*/ 84 h 495"/>
                  <a:gd name="T14" fmla="*/ 192 w 257"/>
                  <a:gd name="T15" fmla="*/ 111 h 495"/>
                  <a:gd name="T16" fmla="*/ 216 w 257"/>
                  <a:gd name="T17" fmla="*/ 148 h 495"/>
                  <a:gd name="T18" fmla="*/ 227 w 257"/>
                  <a:gd name="T19" fmla="*/ 179 h 495"/>
                  <a:gd name="T20" fmla="*/ 235 w 257"/>
                  <a:gd name="T21" fmla="*/ 213 h 495"/>
                  <a:gd name="T22" fmla="*/ 238 w 257"/>
                  <a:gd name="T23" fmla="*/ 249 h 495"/>
                  <a:gd name="T24" fmla="*/ 236 w 257"/>
                  <a:gd name="T25" fmla="*/ 271 h 495"/>
                  <a:gd name="T26" fmla="*/ 230 w 257"/>
                  <a:gd name="T27" fmla="*/ 305 h 495"/>
                  <a:gd name="T28" fmla="*/ 219 w 257"/>
                  <a:gd name="T29" fmla="*/ 336 h 495"/>
                  <a:gd name="T30" fmla="*/ 204 w 257"/>
                  <a:gd name="T31" fmla="*/ 365 h 495"/>
                  <a:gd name="T32" fmla="*/ 178 w 257"/>
                  <a:gd name="T33" fmla="*/ 400 h 495"/>
                  <a:gd name="T34" fmla="*/ 154 w 257"/>
                  <a:gd name="T35" fmla="*/ 422 h 495"/>
                  <a:gd name="T36" fmla="*/ 117 w 257"/>
                  <a:gd name="T37" fmla="*/ 447 h 495"/>
                  <a:gd name="T38" fmla="*/ 87 w 257"/>
                  <a:gd name="T39" fmla="*/ 460 h 495"/>
                  <a:gd name="T40" fmla="*/ 55 w 257"/>
                  <a:gd name="T41" fmla="*/ 469 h 495"/>
                  <a:gd name="T42" fmla="*/ 20 w 257"/>
                  <a:gd name="T43" fmla="*/ 474 h 495"/>
                  <a:gd name="T44" fmla="*/ 6 w 257"/>
                  <a:gd name="T45" fmla="*/ 476 h 495"/>
                  <a:gd name="T46" fmla="*/ 0 w 257"/>
                  <a:gd name="T47" fmla="*/ 488 h 495"/>
                  <a:gd name="T48" fmla="*/ 9 w 257"/>
                  <a:gd name="T49" fmla="*/ 495 h 495"/>
                  <a:gd name="T50" fmla="*/ 33 w 257"/>
                  <a:gd name="T51" fmla="*/ 493 h 495"/>
                  <a:gd name="T52" fmla="*/ 70 w 257"/>
                  <a:gd name="T53" fmla="*/ 487 h 495"/>
                  <a:gd name="T54" fmla="*/ 105 w 257"/>
                  <a:gd name="T55" fmla="*/ 476 h 495"/>
                  <a:gd name="T56" fmla="*/ 136 w 257"/>
                  <a:gd name="T57" fmla="*/ 458 h 495"/>
                  <a:gd name="T58" fmla="*/ 174 w 257"/>
                  <a:gd name="T59" fmla="*/ 431 h 495"/>
                  <a:gd name="T60" fmla="*/ 200 w 257"/>
                  <a:gd name="T61" fmla="*/ 404 h 495"/>
                  <a:gd name="T62" fmla="*/ 225 w 257"/>
                  <a:gd name="T63" fmla="*/ 365 h 495"/>
                  <a:gd name="T64" fmla="*/ 241 w 257"/>
                  <a:gd name="T65" fmla="*/ 331 h 495"/>
                  <a:gd name="T66" fmla="*/ 250 w 257"/>
                  <a:gd name="T67" fmla="*/ 297 h 495"/>
                  <a:gd name="T68" fmla="*/ 255 w 257"/>
                  <a:gd name="T69" fmla="*/ 259 h 495"/>
                  <a:gd name="T70" fmla="*/ 255 w 257"/>
                  <a:gd name="T71" fmla="*/ 235 h 495"/>
                  <a:gd name="T72" fmla="*/ 250 w 257"/>
                  <a:gd name="T73" fmla="*/ 197 h 495"/>
                  <a:gd name="T74" fmla="*/ 241 w 257"/>
                  <a:gd name="T75" fmla="*/ 162 h 495"/>
                  <a:gd name="T76" fmla="*/ 225 w 257"/>
                  <a:gd name="T77" fmla="*/ 129 h 495"/>
                  <a:gd name="T78" fmla="*/ 200 w 257"/>
                  <a:gd name="T79" fmla="*/ 89 h 495"/>
                  <a:gd name="T80" fmla="*/ 174 w 257"/>
                  <a:gd name="T81" fmla="*/ 62 h 495"/>
                  <a:gd name="T82" fmla="*/ 136 w 257"/>
                  <a:gd name="T83" fmla="*/ 35 h 495"/>
                  <a:gd name="T84" fmla="*/ 105 w 257"/>
                  <a:gd name="T85" fmla="*/ 18 h 495"/>
                  <a:gd name="T86" fmla="*/ 70 w 257"/>
                  <a:gd name="T87" fmla="*/ 6 h 495"/>
                  <a:gd name="T88" fmla="*/ 33 w 257"/>
                  <a:gd name="T89" fmla="*/ 0 h 49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7"/>
                  <a:gd name="T136" fmla="*/ 0 h 495"/>
                  <a:gd name="T137" fmla="*/ 257 w 257"/>
                  <a:gd name="T138" fmla="*/ 495 h 49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7" h="495">
                    <a:moveTo>
                      <a:pt x="9" y="0"/>
                    </a:moveTo>
                    <a:lnTo>
                      <a:pt x="6" y="0"/>
                    </a:lnTo>
                    <a:lnTo>
                      <a:pt x="3" y="3"/>
                    </a:lnTo>
                    <a:lnTo>
                      <a:pt x="0" y="6"/>
                    </a:lnTo>
                    <a:lnTo>
                      <a:pt x="0" y="13"/>
                    </a:lnTo>
                    <a:lnTo>
                      <a:pt x="3" y="16"/>
                    </a:lnTo>
                    <a:lnTo>
                      <a:pt x="6" y="19"/>
                    </a:lnTo>
                    <a:lnTo>
                      <a:pt x="33" y="19"/>
                    </a:lnTo>
                    <a:lnTo>
                      <a:pt x="43" y="21"/>
                    </a:lnTo>
                    <a:lnTo>
                      <a:pt x="55" y="24"/>
                    </a:lnTo>
                    <a:lnTo>
                      <a:pt x="66" y="25"/>
                    </a:lnTo>
                    <a:lnTo>
                      <a:pt x="76" y="29"/>
                    </a:lnTo>
                    <a:lnTo>
                      <a:pt x="87" y="33"/>
                    </a:lnTo>
                    <a:lnTo>
                      <a:pt x="98" y="37"/>
                    </a:lnTo>
                    <a:lnTo>
                      <a:pt x="108" y="40"/>
                    </a:lnTo>
                    <a:lnTo>
                      <a:pt x="117" y="46"/>
                    </a:lnTo>
                    <a:lnTo>
                      <a:pt x="127" y="51"/>
                    </a:lnTo>
                    <a:lnTo>
                      <a:pt x="144" y="64"/>
                    </a:lnTo>
                    <a:lnTo>
                      <a:pt x="154" y="71"/>
                    </a:lnTo>
                    <a:lnTo>
                      <a:pt x="162" y="78"/>
                    </a:lnTo>
                    <a:lnTo>
                      <a:pt x="171" y="84"/>
                    </a:lnTo>
                    <a:lnTo>
                      <a:pt x="178" y="94"/>
                    </a:lnTo>
                    <a:lnTo>
                      <a:pt x="184" y="102"/>
                    </a:lnTo>
                    <a:lnTo>
                      <a:pt x="192" y="111"/>
                    </a:lnTo>
                    <a:lnTo>
                      <a:pt x="204" y="129"/>
                    </a:lnTo>
                    <a:lnTo>
                      <a:pt x="209" y="138"/>
                    </a:lnTo>
                    <a:lnTo>
                      <a:pt x="216" y="148"/>
                    </a:lnTo>
                    <a:lnTo>
                      <a:pt x="219" y="157"/>
                    </a:lnTo>
                    <a:lnTo>
                      <a:pt x="222" y="168"/>
                    </a:lnTo>
                    <a:lnTo>
                      <a:pt x="227" y="179"/>
                    </a:lnTo>
                    <a:lnTo>
                      <a:pt x="230" y="189"/>
                    </a:lnTo>
                    <a:lnTo>
                      <a:pt x="231" y="200"/>
                    </a:lnTo>
                    <a:lnTo>
                      <a:pt x="235" y="213"/>
                    </a:lnTo>
                    <a:lnTo>
                      <a:pt x="236" y="222"/>
                    </a:lnTo>
                    <a:lnTo>
                      <a:pt x="236" y="235"/>
                    </a:lnTo>
                    <a:lnTo>
                      <a:pt x="238" y="249"/>
                    </a:lnTo>
                    <a:lnTo>
                      <a:pt x="238" y="246"/>
                    </a:lnTo>
                    <a:lnTo>
                      <a:pt x="236" y="259"/>
                    </a:lnTo>
                    <a:lnTo>
                      <a:pt x="236" y="271"/>
                    </a:lnTo>
                    <a:lnTo>
                      <a:pt x="235" y="281"/>
                    </a:lnTo>
                    <a:lnTo>
                      <a:pt x="231" y="293"/>
                    </a:lnTo>
                    <a:lnTo>
                      <a:pt x="230" y="305"/>
                    </a:lnTo>
                    <a:lnTo>
                      <a:pt x="227" y="314"/>
                    </a:lnTo>
                    <a:lnTo>
                      <a:pt x="222" y="325"/>
                    </a:lnTo>
                    <a:lnTo>
                      <a:pt x="219" y="336"/>
                    </a:lnTo>
                    <a:lnTo>
                      <a:pt x="216" y="346"/>
                    </a:lnTo>
                    <a:lnTo>
                      <a:pt x="209" y="355"/>
                    </a:lnTo>
                    <a:lnTo>
                      <a:pt x="204" y="365"/>
                    </a:lnTo>
                    <a:lnTo>
                      <a:pt x="192" y="382"/>
                    </a:lnTo>
                    <a:lnTo>
                      <a:pt x="184" y="392"/>
                    </a:lnTo>
                    <a:lnTo>
                      <a:pt x="178" y="400"/>
                    </a:lnTo>
                    <a:lnTo>
                      <a:pt x="171" y="409"/>
                    </a:lnTo>
                    <a:lnTo>
                      <a:pt x="162" y="416"/>
                    </a:lnTo>
                    <a:lnTo>
                      <a:pt x="154" y="422"/>
                    </a:lnTo>
                    <a:lnTo>
                      <a:pt x="144" y="430"/>
                    </a:lnTo>
                    <a:lnTo>
                      <a:pt x="127" y="442"/>
                    </a:lnTo>
                    <a:lnTo>
                      <a:pt x="117" y="447"/>
                    </a:lnTo>
                    <a:lnTo>
                      <a:pt x="108" y="454"/>
                    </a:lnTo>
                    <a:lnTo>
                      <a:pt x="98" y="457"/>
                    </a:lnTo>
                    <a:lnTo>
                      <a:pt x="87" y="460"/>
                    </a:lnTo>
                    <a:lnTo>
                      <a:pt x="76" y="465"/>
                    </a:lnTo>
                    <a:lnTo>
                      <a:pt x="66" y="468"/>
                    </a:lnTo>
                    <a:lnTo>
                      <a:pt x="55" y="469"/>
                    </a:lnTo>
                    <a:lnTo>
                      <a:pt x="43" y="473"/>
                    </a:lnTo>
                    <a:lnTo>
                      <a:pt x="33" y="474"/>
                    </a:lnTo>
                    <a:lnTo>
                      <a:pt x="20" y="474"/>
                    </a:lnTo>
                    <a:lnTo>
                      <a:pt x="8" y="476"/>
                    </a:lnTo>
                    <a:lnTo>
                      <a:pt x="9" y="476"/>
                    </a:lnTo>
                    <a:lnTo>
                      <a:pt x="6" y="476"/>
                    </a:lnTo>
                    <a:lnTo>
                      <a:pt x="3" y="479"/>
                    </a:lnTo>
                    <a:lnTo>
                      <a:pt x="0" y="482"/>
                    </a:lnTo>
                    <a:lnTo>
                      <a:pt x="0" y="488"/>
                    </a:lnTo>
                    <a:lnTo>
                      <a:pt x="3" y="492"/>
                    </a:lnTo>
                    <a:lnTo>
                      <a:pt x="6" y="495"/>
                    </a:lnTo>
                    <a:lnTo>
                      <a:pt x="9" y="495"/>
                    </a:lnTo>
                    <a:lnTo>
                      <a:pt x="11" y="495"/>
                    </a:lnTo>
                    <a:lnTo>
                      <a:pt x="20" y="493"/>
                    </a:lnTo>
                    <a:lnTo>
                      <a:pt x="33" y="493"/>
                    </a:lnTo>
                    <a:lnTo>
                      <a:pt x="46" y="492"/>
                    </a:lnTo>
                    <a:lnTo>
                      <a:pt x="59" y="488"/>
                    </a:lnTo>
                    <a:lnTo>
                      <a:pt x="70" y="487"/>
                    </a:lnTo>
                    <a:lnTo>
                      <a:pt x="82" y="484"/>
                    </a:lnTo>
                    <a:lnTo>
                      <a:pt x="93" y="479"/>
                    </a:lnTo>
                    <a:lnTo>
                      <a:pt x="105" y="476"/>
                    </a:lnTo>
                    <a:lnTo>
                      <a:pt x="117" y="469"/>
                    </a:lnTo>
                    <a:lnTo>
                      <a:pt x="127" y="463"/>
                    </a:lnTo>
                    <a:lnTo>
                      <a:pt x="136" y="458"/>
                    </a:lnTo>
                    <a:lnTo>
                      <a:pt x="157" y="446"/>
                    </a:lnTo>
                    <a:lnTo>
                      <a:pt x="166" y="438"/>
                    </a:lnTo>
                    <a:lnTo>
                      <a:pt x="174" y="431"/>
                    </a:lnTo>
                    <a:lnTo>
                      <a:pt x="184" y="422"/>
                    </a:lnTo>
                    <a:lnTo>
                      <a:pt x="193" y="412"/>
                    </a:lnTo>
                    <a:lnTo>
                      <a:pt x="200" y="404"/>
                    </a:lnTo>
                    <a:lnTo>
                      <a:pt x="208" y="395"/>
                    </a:lnTo>
                    <a:lnTo>
                      <a:pt x="220" y="374"/>
                    </a:lnTo>
                    <a:lnTo>
                      <a:pt x="225" y="365"/>
                    </a:lnTo>
                    <a:lnTo>
                      <a:pt x="231" y="355"/>
                    </a:lnTo>
                    <a:lnTo>
                      <a:pt x="238" y="343"/>
                    </a:lnTo>
                    <a:lnTo>
                      <a:pt x="241" y="331"/>
                    </a:lnTo>
                    <a:lnTo>
                      <a:pt x="246" y="320"/>
                    </a:lnTo>
                    <a:lnTo>
                      <a:pt x="249" y="308"/>
                    </a:lnTo>
                    <a:lnTo>
                      <a:pt x="250" y="297"/>
                    </a:lnTo>
                    <a:lnTo>
                      <a:pt x="254" y="284"/>
                    </a:lnTo>
                    <a:lnTo>
                      <a:pt x="255" y="271"/>
                    </a:lnTo>
                    <a:lnTo>
                      <a:pt x="255" y="259"/>
                    </a:lnTo>
                    <a:lnTo>
                      <a:pt x="257" y="249"/>
                    </a:lnTo>
                    <a:lnTo>
                      <a:pt x="257" y="246"/>
                    </a:lnTo>
                    <a:lnTo>
                      <a:pt x="255" y="235"/>
                    </a:lnTo>
                    <a:lnTo>
                      <a:pt x="255" y="222"/>
                    </a:lnTo>
                    <a:lnTo>
                      <a:pt x="254" y="209"/>
                    </a:lnTo>
                    <a:lnTo>
                      <a:pt x="250" y="197"/>
                    </a:lnTo>
                    <a:lnTo>
                      <a:pt x="249" y="186"/>
                    </a:lnTo>
                    <a:lnTo>
                      <a:pt x="246" y="173"/>
                    </a:lnTo>
                    <a:lnTo>
                      <a:pt x="241" y="162"/>
                    </a:lnTo>
                    <a:lnTo>
                      <a:pt x="238" y="151"/>
                    </a:lnTo>
                    <a:lnTo>
                      <a:pt x="231" y="138"/>
                    </a:lnTo>
                    <a:lnTo>
                      <a:pt x="225" y="129"/>
                    </a:lnTo>
                    <a:lnTo>
                      <a:pt x="220" y="119"/>
                    </a:lnTo>
                    <a:lnTo>
                      <a:pt x="208" y="98"/>
                    </a:lnTo>
                    <a:lnTo>
                      <a:pt x="200" y="89"/>
                    </a:lnTo>
                    <a:lnTo>
                      <a:pt x="193" y="81"/>
                    </a:lnTo>
                    <a:lnTo>
                      <a:pt x="184" y="71"/>
                    </a:lnTo>
                    <a:lnTo>
                      <a:pt x="174" y="62"/>
                    </a:lnTo>
                    <a:lnTo>
                      <a:pt x="166" y="56"/>
                    </a:lnTo>
                    <a:lnTo>
                      <a:pt x="157" y="48"/>
                    </a:lnTo>
                    <a:lnTo>
                      <a:pt x="136" y="35"/>
                    </a:lnTo>
                    <a:lnTo>
                      <a:pt x="127" y="30"/>
                    </a:lnTo>
                    <a:lnTo>
                      <a:pt x="117" y="24"/>
                    </a:lnTo>
                    <a:lnTo>
                      <a:pt x="105" y="18"/>
                    </a:lnTo>
                    <a:lnTo>
                      <a:pt x="93" y="14"/>
                    </a:lnTo>
                    <a:lnTo>
                      <a:pt x="82" y="10"/>
                    </a:lnTo>
                    <a:lnTo>
                      <a:pt x="70" y="6"/>
                    </a:lnTo>
                    <a:lnTo>
                      <a:pt x="59" y="5"/>
                    </a:lnTo>
                    <a:lnTo>
                      <a:pt x="46" y="2"/>
                    </a:lnTo>
                    <a:lnTo>
                      <a:pt x="33" y="0"/>
                    </a:lnTo>
                    <a:lnTo>
                      <a:pt x="9" y="0"/>
                    </a:lnTo>
                    <a:close/>
                  </a:path>
                </a:pathLst>
              </a:custGeom>
              <a:solidFill>
                <a:srgbClr val="000000"/>
              </a:solidFill>
              <a:ln w="9525">
                <a:noFill/>
                <a:round/>
                <a:headEnd/>
                <a:tailEnd/>
              </a:ln>
            </p:spPr>
            <p:txBody>
              <a:bodyPr/>
              <a:lstStyle/>
              <a:p>
                <a:pPr algn="ctr" eaLnBrk="0" hangingPunct="0"/>
                <a:endParaRPr lang="it-IT"/>
              </a:p>
            </p:txBody>
          </p:sp>
          <p:sp>
            <p:nvSpPr>
              <p:cNvPr id="329806" name="Freeform 144"/>
              <p:cNvSpPr>
                <a:spLocks/>
              </p:cNvSpPr>
              <p:nvPr/>
            </p:nvSpPr>
            <p:spPr bwMode="auto">
              <a:xfrm>
                <a:off x="3835" y="2326"/>
                <a:ext cx="376" cy="19"/>
              </a:xfrm>
              <a:custGeom>
                <a:avLst/>
                <a:gdLst>
                  <a:gd name="T0" fmla="*/ 367 w 376"/>
                  <a:gd name="T1" fmla="*/ 19 h 19"/>
                  <a:gd name="T2" fmla="*/ 370 w 376"/>
                  <a:gd name="T3" fmla="*/ 19 h 19"/>
                  <a:gd name="T4" fmla="*/ 373 w 376"/>
                  <a:gd name="T5" fmla="*/ 16 h 19"/>
                  <a:gd name="T6" fmla="*/ 376 w 376"/>
                  <a:gd name="T7" fmla="*/ 13 h 19"/>
                  <a:gd name="T8" fmla="*/ 376 w 376"/>
                  <a:gd name="T9" fmla="*/ 6 h 19"/>
                  <a:gd name="T10" fmla="*/ 373 w 376"/>
                  <a:gd name="T11" fmla="*/ 3 h 19"/>
                  <a:gd name="T12" fmla="*/ 370 w 376"/>
                  <a:gd name="T13" fmla="*/ 0 h 19"/>
                  <a:gd name="T14" fmla="*/ 6 w 376"/>
                  <a:gd name="T15" fmla="*/ 0 h 19"/>
                  <a:gd name="T16" fmla="*/ 3 w 376"/>
                  <a:gd name="T17" fmla="*/ 3 h 19"/>
                  <a:gd name="T18" fmla="*/ 0 w 376"/>
                  <a:gd name="T19" fmla="*/ 6 h 19"/>
                  <a:gd name="T20" fmla="*/ 0 w 376"/>
                  <a:gd name="T21" fmla="*/ 13 h 19"/>
                  <a:gd name="T22" fmla="*/ 3 w 376"/>
                  <a:gd name="T23" fmla="*/ 16 h 19"/>
                  <a:gd name="T24" fmla="*/ 6 w 376"/>
                  <a:gd name="T25" fmla="*/ 19 h 19"/>
                  <a:gd name="T26" fmla="*/ 10 w 376"/>
                  <a:gd name="T27" fmla="*/ 19 h 19"/>
                  <a:gd name="T28" fmla="*/ 367 w 376"/>
                  <a:gd name="T29" fmla="*/ 19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6"/>
                  <a:gd name="T46" fmla="*/ 0 h 19"/>
                  <a:gd name="T47" fmla="*/ 376 w 376"/>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6" h="19">
                    <a:moveTo>
                      <a:pt x="367" y="19"/>
                    </a:moveTo>
                    <a:lnTo>
                      <a:pt x="370" y="19"/>
                    </a:lnTo>
                    <a:lnTo>
                      <a:pt x="373" y="16"/>
                    </a:lnTo>
                    <a:lnTo>
                      <a:pt x="376" y="13"/>
                    </a:lnTo>
                    <a:lnTo>
                      <a:pt x="376" y="6"/>
                    </a:lnTo>
                    <a:lnTo>
                      <a:pt x="373" y="3"/>
                    </a:lnTo>
                    <a:lnTo>
                      <a:pt x="370" y="0"/>
                    </a:lnTo>
                    <a:lnTo>
                      <a:pt x="6" y="0"/>
                    </a:lnTo>
                    <a:lnTo>
                      <a:pt x="3" y="3"/>
                    </a:lnTo>
                    <a:lnTo>
                      <a:pt x="0" y="6"/>
                    </a:lnTo>
                    <a:lnTo>
                      <a:pt x="0" y="13"/>
                    </a:lnTo>
                    <a:lnTo>
                      <a:pt x="3" y="16"/>
                    </a:lnTo>
                    <a:lnTo>
                      <a:pt x="6" y="19"/>
                    </a:lnTo>
                    <a:lnTo>
                      <a:pt x="10" y="19"/>
                    </a:lnTo>
                    <a:lnTo>
                      <a:pt x="367" y="19"/>
                    </a:lnTo>
                    <a:close/>
                  </a:path>
                </a:pathLst>
              </a:custGeom>
              <a:solidFill>
                <a:srgbClr val="000000"/>
              </a:solidFill>
              <a:ln w="9525">
                <a:noFill/>
                <a:round/>
                <a:headEnd/>
                <a:tailEnd/>
              </a:ln>
            </p:spPr>
            <p:txBody>
              <a:bodyPr/>
              <a:lstStyle/>
              <a:p>
                <a:pPr algn="ctr" eaLnBrk="0" hangingPunct="0"/>
                <a:endParaRPr lang="it-IT"/>
              </a:p>
            </p:txBody>
          </p:sp>
          <p:sp>
            <p:nvSpPr>
              <p:cNvPr id="329807" name="Freeform 145"/>
              <p:cNvSpPr>
                <a:spLocks/>
              </p:cNvSpPr>
              <p:nvPr/>
            </p:nvSpPr>
            <p:spPr bwMode="auto">
              <a:xfrm>
                <a:off x="3835" y="2802"/>
                <a:ext cx="376" cy="19"/>
              </a:xfrm>
              <a:custGeom>
                <a:avLst/>
                <a:gdLst>
                  <a:gd name="T0" fmla="*/ 367 w 376"/>
                  <a:gd name="T1" fmla="*/ 19 h 19"/>
                  <a:gd name="T2" fmla="*/ 370 w 376"/>
                  <a:gd name="T3" fmla="*/ 19 h 19"/>
                  <a:gd name="T4" fmla="*/ 373 w 376"/>
                  <a:gd name="T5" fmla="*/ 16 h 19"/>
                  <a:gd name="T6" fmla="*/ 376 w 376"/>
                  <a:gd name="T7" fmla="*/ 12 h 19"/>
                  <a:gd name="T8" fmla="*/ 376 w 376"/>
                  <a:gd name="T9" fmla="*/ 6 h 19"/>
                  <a:gd name="T10" fmla="*/ 373 w 376"/>
                  <a:gd name="T11" fmla="*/ 3 h 19"/>
                  <a:gd name="T12" fmla="*/ 370 w 376"/>
                  <a:gd name="T13" fmla="*/ 0 h 19"/>
                  <a:gd name="T14" fmla="*/ 6 w 376"/>
                  <a:gd name="T15" fmla="*/ 0 h 19"/>
                  <a:gd name="T16" fmla="*/ 3 w 376"/>
                  <a:gd name="T17" fmla="*/ 3 h 19"/>
                  <a:gd name="T18" fmla="*/ 0 w 376"/>
                  <a:gd name="T19" fmla="*/ 6 h 19"/>
                  <a:gd name="T20" fmla="*/ 0 w 376"/>
                  <a:gd name="T21" fmla="*/ 12 h 19"/>
                  <a:gd name="T22" fmla="*/ 3 w 376"/>
                  <a:gd name="T23" fmla="*/ 16 h 19"/>
                  <a:gd name="T24" fmla="*/ 6 w 376"/>
                  <a:gd name="T25" fmla="*/ 19 h 19"/>
                  <a:gd name="T26" fmla="*/ 10 w 376"/>
                  <a:gd name="T27" fmla="*/ 19 h 19"/>
                  <a:gd name="T28" fmla="*/ 367 w 376"/>
                  <a:gd name="T29" fmla="*/ 19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6"/>
                  <a:gd name="T46" fmla="*/ 0 h 19"/>
                  <a:gd name="T47" fmla="*/ 376 w 376"/>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6" h="19">
                    <a:moveTo>
                      <a:pt x="367" y="19"/>
                    </a:moveTo>
                    <a:lnTo>
                      <a:pt x="370" y="19"/>
                    </a:lnTo>
                    <a:lnTo>
                      <a:pt x="373" y="16"/>
                    </a:lnTo>
                    <a:lnTo>
                      <a:pt x="376" y="12"/>
                    </a:lnTo>
                    <a:lnTo>
                      <a:pt x="376" y="6"/>
                    </a:lnTo>
                    <a:lnTo>
                      <a:pt x="373" y="3"/>
                    </a:lnTo>
                    <a:lnTo>
                      <a:pt x="370" y="0"/>
                    </a:lnTo>
                    <a:lnTo>
                      <a:pt x="6" y="0"/>
                    </a:lnTo>
                    <a:lnTo>
                      <a:pt x="3" y="3"/>
                    </a:lnTo>
                    <a:lnTo>
                      <a:pt x="0" y="6"/>
                    </a:lnTo>
                    <a:lnTo>
                      <a:pt x="0" y="12"/>
                    </a:lnTo>
                    <a:lnTo>
                      <a:pt x="3" y="16"/>
                    </a:lnTo>
                    <a:lnTo>
                      <a:pt x="6" y="19"/>
                    </a:lnTo>
                    <a:lnTo>
                      <a:pt x="10" y="19"/>
                    </a:lnTo>
                    <a:lnTo>
                      <a:pt x="367" y="19"/>
                    </a:lnTo>
                    <a:close/>
                  </a:path>
                </a:pathLst>
              </a:custGeom>
              <a:solidFill>
                <a:srgbClr val="000000"/>
              </a:solidFill>
              <a:ln w="9525">
                <a:noFill/>
                <a:round/>
                <a:headEnd/>
                <a:tailEnd/>
              </a:ln>
            </p:spPr>
            <p:txBody>
              <a:bodyPr/>
              <a:lstStyle/>
              <a:p>
                <a:pPr algn="ctr" eaLnBrk="0" hangingPunct="0"/>
                <a:endParaRPr lang="it-IT"/>
              </a:p>
            </p:txBody>
          </p:sp>
          <p:sp>
            <p:nvSpPr>
              <p:cNvPr id="329808" name="Freeform 146"/>
              <p:cNvSpPr>
                <a:spLocks/>
              </p:cNvSpPr>
              <p:nvPr/>
            </p:nvSpPr>
            <p:spPr bwMode="auto">
              <a:xfrm>
                <a:off x="3835" y="2326"/>
                <a:ext cx="19" cy="495"/>
              </a:xfrm>
              <a:custGeom>
                <a:avLst/>
                <a:gdLst>
                  <a:gd name="T0" fmla="*/ 19 w 19"/>
                  <a:gd name="T1" fmla="*/ 10 h 495"/>
                  <a:gd name="T2" fmla="*/ 19 w 19"/>
                  <a:gd name="T3" fmla="*/ 6 h 495"/>
                  <a:gd name="T4" fmla="*/ 16 w 19"/>
                  <a:gd name="T5" fmla="*/ 3 h 495"/>
                  <a:gd name="T6" fmla="*/ 13 w 19"/>
                  <a:gd name="T7" fmla="*/ 0 h 495"/>
                  <a:gd name="T8" fmla="*/ 6 w 19"/>
                  <a:gd name="T9" fmla="*/ 0 h 495"/>
                  <a:gd name="T10" fmla="*/ 3 w 19"/>
                  <a:gd name="T11" fmla="*/ 3 h 495"/>
                  <a:gd name="T12" fmla="*/ 0 w 19"/>
                  <a:gd name="T13" fmla="*/ 6 h 495"/>
                  <a:gd name="T14" fmla="*/ 0 w 19"/>
                  <a:gd name="T15" fmla="*/ 488 h 495"/>
                  <a:gd name="T16" fmla="*/ 3 w 19"/>
                  <a:gd name="T17" fmla="*/ 492 h 495"/>
                  <a:gd name="T18" fmla="*/ 6 w 19"/>
                  <a:gd name="T19" fmla="*/ 495 h 495"/>
                  <a:gd name="T20" fmla="*/ 13 w 19"/>
                  <a:gd name="T21" fmla="*/ 495 h 495"/>
                  <a:gd name="T22" fmla="*/ 16 w 19"/>
                  <a:gd name="T23" fmla="*/ 492 h 495"/>
                  <a:gd name="T24" fmla="*/ 19 w 19"/>
                  <a:gd name="T25" fmla="*/ 488 h 495"/>
                  <a:gd name="T26" fmla="*/ 19 w 19"/>
                  <a:gd name="T27" fmla="*/ 485 h 495"/>
                  <a:gd name="T28" fmla="*/ 19 w 19"/>
                  <a:gd name="T29" fmla="*/ 10 h 4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495"/>
                  <a:gd name="T47" fmla="*/ 19 w 19"/>
                  <a:gd name="T48" fmla="*/ 495 h 49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495">
                    <a:moveTo>
                      <a:pt x="19" y="10"/>
                    </a:moveTo>
                    <a:lnTo>
                      <a:pt x="19" y="6"/>
                    </a:lnTo>
                    <a:lnTo>
                      <a:pt x="16" y="3"/>
                    </a:lnTo>
                    <a:lnTo>
                      <a:pt x="13" y="0"/>
                    </a:lnTo>
                    <a:lnTo>
                      <a:pt x="6" y="0"/>
                    </a:lnTo>
                    <a:lnTo>
                      <a:pt x="3" y="3"/>
                    </a:lnTo>
                    <a:lnTo>
                      <a:pt x="0" y="6"/>
                    </a:lnTo>
                    <a:lnTo>
                      <a:pt x="0" y="488"/>
                    </a:lnTo>
                    <a:lnTo>
                      <a:pt x="3" y="492"/>
                    </a:lnTo>
                    <a:lnTo>
                      <a:pt x="6" y="495"/>
                    </a:lnTo>
                    <a:lnTo>
                      <a:pt x="13" y="495"/>
                    </a:lnTo>
                    <a:lnTo>
                      <a:pt x="16" y="492"/>
                    </a:lnTo>
                    <a:lnTo>
                      <a:pt x="19" y="488"/>
                    </a:lnTo>
                    <a:lnTo>
                      <a:pt x="19" y="485"/>
                    </a:lnTo>
                    <a:lnTo>
                      <a:pt x="19" y="10"/>
                    </a:lnTo>
                    <a:close/>
                  </a:path>
                </a:pathLst>
              </a:custGeom>
              <a:solidFill>
                <a:srgbClr val="000000"/>
              </a:solidFill>
              <a:ln w="9525">
                <a:noFill/>
                <a:round/>
                <a:headEnd/>
                <a:tailEnd/>
              </a:ln>
            </p:spPr>
            <p:txBody>
              <a:bodyPr/>
              <a:lstStyle/>
              <a:p>
                <a:pPr algn="ctr" eaLnBrk="0" hangingPunct="0"/>
                <a:endParaRPr lang="it-IT"/>
              </a:p>
            </p:txBody>
          </p:sp>
          <p:sp>
            <p:nvSpPr>
              <p:cNvPr id="329809" name="Freeform 147"/>
              <p:cNvSpPr>
                <a:spLocks/>
              </p:cNvSpPr>
              <p:nvPr/>
            </p:nvSpPr>
            <p:spPr bwMode="auto">
              <a:xfrm>
                <a:off x="4841" y="2183"/>
                <a:ext cx="390" cy="245"/>
              </a:xfrm>
              <a:custGeom>
                <a:avLst/>
                <a:gdLst>
                  <a:gd name="T0" fmla="*/ 6 w 390"/>
                  <a:gd name="T1" fmla="*/ 0 h 245"/>
                  <a:gd name="T2" fmla="*/ 1 w 390"/>
                  <a:gd name="T3" fmla="*/ 5 h 245"/>
                  <a:gd name="T4" fmla="*/ 0 w 390"/>
                  <a:gd name="T5" fmla="*/ 13 h 245"/>
                  <a:gd name="T6" fmla="*/ 5 w 390"/>
                  <a:gd name="T7" fmla="*/ 18 h 245"/>
                  <a:gd name="T8" fmla="*/ 16 w 390"/>
                  <a:gd name="T9" fmla="*/ 21 h 245"/>
                  <a:gd name="T10" fmla="*/ 41 w 390"/>
                  <a:gd name="T11" fmla="*/ 26 h 245"/>
                  <a:gd name="T12" fmla="*/ 58 w 390"/>
                  <a:gd name="T13" fmla="*/ 31 h 245"/>
                  <a:gd name="T14" fmla="*/ 74 w 390"/>
                  <a:gd name="T15" fmla="*/ 35 h 245"/>
                  <a:gd name="T16" fmla="*/ 98 w 390"/>
                  <a:gd name="T17" fmla="*/ 42 h 245"/>
                  <a:gd name="T18" fmla="*/ 112 w 390"/>
                  <a:gd name="T19" fmla="*/ 46 h 245"/>
                  <a:gd name="T20" fmla="*/ 128 w 390"/>
                  <a:gd name="T21" fmla="*/ 51 h 245"/>
                  <a:gd name="T22" fmla="*/ 143 w 390"/>
                  <a:gd name="T23" fmla="*/ 56 h 245"/>
                  <a:gd name="T24" fmla="*/ 163 w 390"/>
                  <a:gd name="T25" fmla="*/ 64 h 245"/>
                  <a:gd name="T26" fmla="*/ 184 w 390"/>
                  <a:gd name="T27" fmla="*/ 70 h 245"/>
                  <a:gd name="T28" fmla="*/ 222 w 390"/>
                  <a:gd name="T29" fmla="*/ 89 h 245"/>
                  <a:gd name="T30" fmla="*/ 235 w 390"/>
                  <a:gd name="T31" fmla="*/ 97 h 245"/>
                  <a:gd name="T32" fmla="*/ 241 w 390"/>
                  <a:gd name="T33" fmla="*/ 102 h 245"/>
                  <a:gd name="T34" fmla="*/ 255 w 390"/>
                  <a:gd name="T35" fmla="*/ 113 h 245"/>
                  <a:gd name="T36" fmla="*/ 268 w 390"/>
                  <a:gd name="T37" fmla="*/ 119 h 245"/>
                  <a:gd name="T38" fmla="*/ 277 w 390"/>
                  <a:gd name="T39" fmla="*/ 127 h 245"/>
                  <a:gd name="T40" fmla="*/ 287 w 390"/>
                  <a:gd name="T41" fmla="*/ 135 h 245"/>
                  <a:gd name="T42" fmla="*/ 296 w 390"/>
                  <a:gd name="T43" fmla="*/ 143 h 245"/>
                  <a:gd name="T44" fmla="*/ 306 w 390"/>
                  <a:gd name="T45" fmla="*/ 151 h 245"/>
                  <a:gd name="T46" fmla="*/ 315 w 390"/>
                  <a:gd name="T47" fmla="*/ 157 h 245"/>
                  <a:gd name="T48" fmla="*/ 327 w 390"/>
                  <a:gd name="T49" fmla="*/ 172 h 245"/>
                  <a:gd name="T50" fmla="*/ 333 w 390"/>
                  <a:gd name="T51" fmla="*/ 180 h 245"/>
                  <a:gd name="T52" fmla="*/ 353 w 390"/>
                  <a:gd name="T53" fmla="*/ 207 h 245"/>
                  <a:gd name="T54" fmla="*/ 363 w 390"/>
                  <a:gd name="T55" fmla="*/ 222 h 245"/>
                  <a:gd name="T56" fmla="*/ 369 w 390"/>
                  <a:gd name="T57" fmla="*/ 233 h 245"/>
                  <a:gd name="T58" fmla="*/ 373 w 390"/>
                  <a:gd name="T59" fmla="*/ 241 h 245"/>
                  <a:gd name="T60" fmla="*/ 377 w 390"/>
                  <a:gd name="T61" fmla="*/ 245 h 245"/>
                  <a:gd name="T62" fmla="*/ 385 w 390"/>
                  <a:gd name="T63" fmla="*/ 243 h 245"/>
                  <a:gd name="T64" fmla="*/ 388 w 390"/>
                  <a:gd name="T65" fmla="*/ 240 h 245"/>
                  <a:gd name="T66" fmla="*/ 390 w 390"/>
                  <a:gd name="T67" fmla="*/ 233 h 245"/>
                  <a:gd name="T68" fmla="*/ 385 w 390"/>
                  <a:gd name="T69" fmla="*/ 224 h 245"/>
                  <a:gd name="T70" fmla="*/ 379 w 390"/>
                  <a:gd name="T71" fmla="*/ 213 h 245"/>
                  <a:gd name="T72" fmla="*/ 369 w 390"/>
                  <a:gd name="T73" fmla="*/ 197 h 245"/>
                  <a:gd name="T74" fmla="*/ 349 w 390"/>
                  <a:gd name="T75" fmla="*/ 167 h 245"/>
                  <a:gd name="T76" fmla="*/ 339 w 390"/>
                  <a:gd name="T77" fmla="*/ 159 h 245"/>
                  <a:gd name="T78" fmla="*/ 333 w 390"/>
                  <a:gd name="T79" fmla="*/ 149 h 245"/>
                  <a:gd name="T80" fmla="*/ 323 w 390"/>
                  <a:gd name="T81" fmla="*/ 140 h 245"/>
                  <a:gd name="T82" fmla="*/ 314 w 390"/>
                  <a:gd name="T83" fmla="*/ 132 h 245"/>
                  <a:gd name="T84" fmla="*/ 304 w 390"/>
                  <a:gd name="T85" fmla="*/ 124 h 245"/>
                  <a:gd name="T86" fmla="*/ 295 w 390"/>
                  <a:gd name="T87" fmla="*/ 116 h 245"/>
                  <a:gd name="T88" fmla="*/ 284 w 390"/>
                  <a:gd name="T89" fmla="*/ 108 h 245"/>
                  <a:gd name="T90" fmla="*/ 273 w 390"/>
                  <a:gd name="T91" fmla="*/ 100 h 245"/>
                  <a:gd name="T92" fmla="*/ 263 w 390"/>
                  <a:gd name="T93" fmla="*/ 92 h 245"/>
                  <a:gd name="T94" fmla="*/ 250 w 390"/>
                  <a:gd name="T95" fmla="*/ 86 h 245"/>
                  <a:gd name="T96" fmla="*/ 244 w 390"/>
                  <a:gd name="T97" fmla="*/ 81 h 245"/>
                  <a:gd name="T98" fmla="*/ 231 w 390"/>
                  <a:gd name="T99" fmla="*/ 73 h 245"/>
                  <a:gd name="T100" fmla="*/ 190 w 390"/>
                  <a:gd name="T101" fmla="*/ 54 h 245"/>
                  <a:gd name="T102" fmla="*/ 169 w 390"/>
                  <a:gd name="T103" fmla="*/ 45 h 245"/>
                  <a:gd name="T104" fmla="*/ 149 w 390"/>
                  <a:gd name="T105" fmla="*/ 37 h 245"/>
                  <a:gd name="T106" fmla="*/ 135 w 390"/>
                  <a:gd name="T107" fmla="*/ 32 h 245"/>
                  <a:gd name="T108" fmla="*/ 119 w 390"/>
                  <a:gd name="T109" fmla="*/ 27 h 245"/>
                  <a:gd name="T110" fmla="*/ 104 w 390"/>
                  <a:gd name="T111" fmla="*/ 23 h 245"/>
                  <a:gd name="T112" fmla="*/ 81 w 390"/>
                  <a:gd name="T113" fmla="*/ 16 h 245"/>
                  <a:gd name="T114" fmla="*/ 62 w 390"/>
                  <a:gd name="T115" fmla="*/ 12 h 245"/>
                  <a:gd name="T116" fmla="*/ 47 w 390"/>
                  <a:gd name="T117" fmla="*/ 7 h 245"/>
                  <a:gd name="T118" fmla="*/ 28 w 390"/>
                  <a:gd name="T119" fmla="*/ 4 h 245"/>
                  <a:gd name="T120" fmla="*/ 11 w 390"/>
                  <a:gd name="T121" fmla="*/ 0 h 24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90"/>
                  <a:gd name="T184" fmla="*/ 0 h 245"/>
                  <a:gd name="T185" fmla="*/ 390 w 390"/>
                  <a:gd name="T186" fmla="*/ 245 h 24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90" h="245">
                    <a:moveTo>
                      <a:pt x="11" y="0"/>
                    </a:moveTo>
                    <a:lnTo>
                      <a:pt x="6" y="0"/>
                    </a:lnTo>
                    <a:lnTo>
                      <a:pt x="3" y="4"/>
                    </a:lnTo>
                    <a:lnTo>
                      <a:pt x="1" y="5"/>
                    </a:lnTo>
                    <a:lnTo>
                      <a:pt x="0" y="8"/>
                    </a:lnTo>
                    <a:lnTo>
                      <a:pt x="0" y="13"/>
                    </a:lnTo>
                    <a:lnTo>
                      <a:pt x="3" y="16"/>
                    </a:lnTo>
                    <a:lnTo>
                      <a:pt x="5" y="18"/>
                    </a:lnTo>
                    <a:lnTo>
                      <a:pt x="8" y="19"/>
                    </a:lnTo>
                    <a:lnTo>
                      <a:pt x="16" y="21"/>
                    </a:lnTo>
                    <a:lnTo>
                      <a:pt x="25" y="23"/>
                    </a:lnTo>
                    <a:lnTo>
                      <a:pt x="41" y="26"/>
                    </a:lnTo>
                    <a:lnTo>
                      <a:pt x="49" y="29"/>
                    </a:lnTo>
                    <a:lnTo>
                      <a:pt x="58" y="31"/>
                    </a:lnTo>
                    <a:lnTo>
                      <a:pt x="66" y="32"/>
                    </a:lnTo>
                    <a:lnTo>
                      <a:pt x="74" y="35"/>
                    </a:lnTo>
                    <a:lnTo>
                      <a:pt x="90" y="38"/>
                    </a:lnTo>
                    <a:lnTo>
                      <a:pt x="98" y="42"/>
                    </a:lnTo>
                    <a:lnTo>
                      <a:pt x="106" y="43"/>
                    </a:lnTo>
                    <a:lnTo>
                      <a:pt x="112" y="46"/>
                    </a:lnTo>
                    <a:lnTo>
                      <a:pt x="120" y="48"/>
                    </a:lnTo>
                    <a:lnTo>
                      <a:pt x="128" y="51"/>
                    </a:lnTo>
                    <a:lnTo>
                      <a:pt x="136" y="53"/>
                    </a:lnTo>
                    <a:lnTo>
                      <a:pt x="143" y="56"/>
                    </a:lnTo>
                    <a:lnTo>
                      <a:pt x="150" y="57"/>
                    </a:lnTo>
                    <a:lnTo>
                      <a:pt x="163" y="64"/>
                    </a:lnTo>
                    <a:lnTo>
                      <a:pt x="171" y="65"/>
                    </a:lnTo>
                    <a:lnTo>
                      <a:pt x="184" y="70"/>
                    </a:lnTo>
                    <a:lnTo>
                      <a:pt x="192" y="73"/>
                    </a:lnTo>
                    <a:lnTo>
                      <a:pt x="222" y="89"/>
                    </a:lnTo>
                    <a:lnTo>
                      <a:pt x="228" y="94"/>
                    </a:lnTo>
                    <a:lnTo>
                      <a:pt x="235" y="97"/>
                    </a:lnTo>
                    <a:lnTo>
                      <a:pt x="239" y="102"/>
                    </a:lnTo>
                    <a:lnTo>
                      <a:pt x="241" y="102"/>
                    </a:lnTo>
                    <a:lnTo>
                      <a:pt x="250" y="108"/>
                    </a:lnTo>
                    <a:lnTo>
                      <a:pt x="255" y="113"/>
                    </a:lnTo>
                    <a:lnTo>
                      <a:pt x="263" y="116"/>
                    </a:lnTo>
                    <a:lnTo>
                      <a:pt x="268" y="119"/>
                    </a:lnTo>
                    <a:lnTo>
                      <a:pt x="274" y="124"/>
                    </a:lnTo>
                    <a:lnTo>
                      <a:pt x="277" y="127"/>
                    </a:lnTo>
                    <a:lnTo>
                      <a:pt x="282" y="132"/>
                    </a:lnTo>
                    <a:lnTo>
                      <a:pt x="287" y="135"/>
                    </a:lnTo>
                    <a:lnTo>
                      <a:pt x="292" y="140"/>
                    </a:lnTo>
                    <a:lnTo>
                      <a:pt x="296" y="143"/>
                    </a:lnTo>
                    <a:lnTo>
                      <a:pt x="301" y="148"/>
                    </a:lnTo>
                    <a:lnTo>
                      <a:pt x="306" y="151"/>
                    </a:lnTo>
                    <a:lnTo>
                      <a:pt x="311" y="156"/>
                    </a:lnTo>
                    <a:lnTo>
                      <a:pt x="315" y="157"/>
                    </a:lnTo>
                    <a:lnTo>
                      <a:pt x="317" y="162"/>
                    </a:lnTo>
                    <a:lnTo>
                      <a:pt x="327" y="172"/>
                    </a:lnTo>
                    <a:lnTo>
                      <a:pt x="331" y="175"/>
                    </a:lnTo>
                    <a:lnTo>
                      <a:pt x="333" y="180"/>
                    </a:lnTo>
                    <a:lnTo>
                      <a:pt x="338" y="184"/>
                    </a:lnTo>
                    <a:lnTo>
                      <a:pt x="353" y="207"/>
                    </a:lnTo>
                    <a:lnTo>
                      <a:pt x="357" y="213"/>
                    </a:lnTo>
                    <a:lnTo>
                      <a:pt x="363" y="222"/>
                    </a:lnTo>
                    <a:lnTo>
                      <a:pt x="366" y="229"/>
                    </a:lnTo>
                    <a:lnTo>
                      <a:pt x="369" y="233"/>
                    </a:lnTo>
                    <a:lnTo>
                      <a:pt x="373" y="240"/>
                    </a:lnTo>
                    <a:lnTo>
                      <a:pt x="373" y="241"/>
                    </a:lnTo>
                    <a:lnTo>
                      <a:pt x="376" y="243"/>
                    </a:lnTo>
                    <a:lnTo>
                      <a:pt x="377" y="245"/>
                    </a:lnTo>
                    <a:lnTo>
                      <a:pt x="382" y="245"/>
                    </a:lnTo>
                    <a:lnTo>
                      <a:pt x="385" y="243"/>
                    </a:lnTo>
                    <a:lnTo>
                      <a:pt x="387" y="243"/>
                    </a:lnTo>
                    <a:lnTo>
                      <a:pt x="388" y="240"/>
                    </a:lnTo>
                    <a:lnTo>
                      <a:pt x="390" y="238"/>
                    </a:lnTo>
                    <a:lnTo>
                      <a:pt x="390" y="233"/>
                    </a:lnTo>
                    <a:lnTo>
                      <a:pt x="388" y="230"/>
                    </a:lnTo>
                    <a:lnTo>
                      <a:pt x="385" y="224"/>
                    </a:lnTo>
                    <a:lnTo>
                      <a:pt x="382" y="219"/>
                    </a:lnTo>
                    <a:lnTo>
                      <a:pt x="379" y="213"/>
                    </a:lnTo>
                    <a:lnTo>
                      <a:pt x="373" y="203"/>
                    </a:lnTo>
                    <a:lnTo>
                      <a:pt x="369" y="197"/>
                    </a:lnTo>
                    <a:lnTo>
                      <a:pt x="353" y="172"/>
                    </a:lnTo>
                    <a:lnTo>
                      <a:pt x="349" y="167"/>
                    </a:lnTo>
                    <a:lnTo>
                      <a:pt x="344" y="162"/>
                    </a:lnTo>
                    <a:lnTo>
                      <a:pt x="339" y="159"/>
                    </a:lnTo>
                    <a:lnTo>
                      <a:pt x="338" y="154"/>
                    </a:lnTo>
                    <a:lnTo>
                      <a:pt x="333" y="149"/>
                    </a:lnTo>
                    <a:lnTo>
                      <a:pt x="328" y="145"/>
                    </a:lnTo>
                    <a:lnTo>
                      <a:pt x="323" y="140"/>
                    </a:lnTo>
                    <a:lnTo>
                      <a:pt x="319" y="135"/>
                    </a:lnTo>
                    <a:lnTo>
                      <a:pt x="314" y="132"/>
                    </a:lnTo>
                    <a:lnTo>
                      <a:pt x="309" y="127"/>
                    </a:lnTo>
                    <a:lnTo>
                      <a:pt x="304" y="124"/>
                    </a:lnTo>
                    <a:lnTo>
                      <a:pt x="300" y="119"/>
                    </a:lnTo>
                    <a:lnTo>
                      <a:pt x="295" y="116"/>
                    </a:lnTo>
                    <a:lnTo>
                      <a:pt x="290" y="111"/>
                    </a:lnTo>
                    <a:lnTo>
                      <a:pt x="284" y="108"/>
                    </a:lnTo>
                    <a:lnTo>
                      <a:pt x="277" y="103"/>
                    </a:lnTo>
                    <a:lnTo>
                      <a:pt x="273" y="100"/>
                    </a:lnTo>
                    <a:lnTo>
                      <a:pt x="268" y="97"/>
                    </a:lnTo>
                    <a:lnTo>
                      <a:pt x="263" y="92"/>
                    </a:lnTo>
                    <a:lnTo>
                      <a:pt x="255" y="89"/>
                    </a:lnTo>
                    <a:lnTo>
                      <a:pt x="250" y="86"/>
                    </a:lnTo>
                    <a:lnTo>
                      <a:pt x="252" y="86"/>
                    </a:lnTo>
                    <a:lnTo>
                      <a:pt x="244" y="81"/>
                    </a:lnTo>
                    <a:lnTo>
                      <a:pt x="238" y="78"/>
                    </a:lnTo>
                    <a:lnTo>
                      <a:pt x="231" y="73"/>
                    </a:lnTo>
                    <a:lnTo>
                      <a:pt x="198" y="57"/>
                    </a:lnTo>
                    <a:lnTo>
                      <a:pt x="190" y="54"/>
                    </a:lnTo>
                    <a:lnTo>
                      <a:pt x="177" y="46"/>
                    </a:lnTo>
                    <a:lnTo>
                      <a:pt x="169" y="45"/>
                    </a:lnTo>
                    <a:lnTo>
                      <a:pt x="157" y="38"/>
                    </a:lnTo>
                    <a:lnTo>
                      <a:pt x="149" y="37"/>
                    </a:lnTo>
                    <a:lnTo>
                      <a:pt x="143" y="34"/>
                    </a:lnTo>
                    <a:lnTo>
                      <a:pt x="135" y="32"/>
                    </a:lnTo>
                    <a:lnTo>
                      <a:pt x="127" y="29"/>
                    </a:lnTo>
                    <a:lnTo>
                      <a:pt x="119" y="27"/>
                    </a:lnTo>
                    <a:lnTo>
                      <a:pt x="112" y="24"/>
                    </a:lnTo>
                    <a:lnTo>
                      <a:pt x="104" y="23"/>
                    </a:lnTo>
                    <a:lnTo>
                      <a:pt x="97" y="19"/>
                    </a:lnTo>
                    <a:lnTo>
                      <a:pt x="81" y="16"/>
                    </a:lnTo>
                    <a:lnTo>
                      <a:pt x="73" y="13"/>
                    </a:lnTo>
                    <a:lnTo>
                      <a:pt x="62" y="12"/>
                    </a:lnTo>
                    <a:lnTo>
                      <a:pt x="55" y="10"/>
                    </a:lnTo>
                    <a:lnTo>
                      <a:pt x="47" y="7"/>
                    </a:lnTo>
                    <a:lnTo>
                      <a:pt x="36" y="5"/>
                    </a:lnTo>
                    <a:lnTo>
                      <a:pt x="28" y="4"/>
                    </a:lnTo>
                    <a:lnTo>
                      <a:pt x="19" y="2"/>
                    </a:lnTo>
                    <a:lnTo>
                      <a:pt x="11" y="0"/>
                    </a:lnTo>
                    <a:close/>
                  </a:path>
                </a:pathLst>
              </a:custGeom>
              <a:solidFill>
                <a:srgbClr val="000000"/>
              </a:solidFill>
              <a:ln w="9525">
                <a:noFill/>
                <a:round/>
                <a:headEnd/>
                <a:tailEnd/>
              </a:ln>
            </p:spPr>
            <p:txBody>
              <a:bodyPr/>
              <a:lstStyle/>
              <a:p>
                <a:pPr algn="ctr" eaLnBrk="0" hangingPunct="0"/>
                <a:endParaRPr lang="it-IT"/>
              </a:p>
            </p:txBody>
          </p:sp>
          <p:sp>
            <p:nvSpPr>
              <p:cNvPr id="329810" name="Freeform 148"/>
              <p:cNvSpPr>
                <a:spLocks/>
              </p:cNvSpPr>
              <p:nvPr/>
            </p:nvSpPr>
            <p:spPr bwMode="auto">
              <a:xfrm>
                <a:off x="4668" y="2183"/>
                <a:ext cx="187" cy="19"/>
              </a:xfrm>
              <a:custGeom>
                <a:avLst/>
                <a:gdLst>
                  <a:gd name="T0" fmla="*/ 178 w 187"/>
                  <a:gd name="T1" fmla="*/ 19 h 19"/>
                  <a:gd name="T2" fmla="*/ 181 w 187"/>
                  <a:gd name="T3" fmla="*/ 19 h 19"/>
                  <a:gd name="T4" fmla="*/ 184 w 187"/>
                  <a:gd name="T5" fmla="*/ 16 h 19"/>
                  <a:gd name="T6" fmla="*/ 187 w 187"/>
                  <a:gd name="T7" fmla="*/ 13 h 19"/>
                  <a:gd name="T8" fmla="*/ 187 w 187"/>
                  <a:gd name="T9" fmla="*/ 7 h 19"/>
                  <a:gd name="T10" fmla="*/ 184 w 187"/>
                  <a:gd name="T11" fmla="*/ 4 h 19"/>
                  <a:gd name="T12" fmla="*/ 181 w 187"/>
                  <a:gd name="T13" fmla="*/ 0 h 19"/>
                  <a:gd name="T14" fmla="*/ 6 w 187"/>
                  <a:gd name="T15" fmla="*/ 0 h 19"/>
                  <a:gd name="T16" fmla="*/ 3 w 187"/>
                  <a:gd name="T17" fmla="*/ 4 h 19"/>
                  <a:gd name="T18" fmla="*/ 0 w 187"/>
                  <a:gd name="T19" fmla="*/ 7 h 19"/>
                  <a:gd name="T20" fmla="*/ 0 w 187"/>
                  <a:gd name="T21" fmla="*/ 13 h 19"/>
                  <a:gd name="T22" fmla="*/ 3 w 187"/>
                  <a:gd name="T23" fmla="*/ 16 h 19"/>
                  <a:gd name="T24" fmla="*/ 6 w 187"/>
                  <a:gd name="T25" fmla="*/ 19 h 19"/>
                  <a:gd name="T26" fmla="*/ 9 w 187"/>
                  <a:gd name="T27" fmla="*/ 19 h 19"/>
                  <a:gd name="T28" fmla="*/ 178 w 187"/>
                  <a:gd name="T29" fmla="*/ 19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
                  <a:gd name="T46" fmla="*/ 0 h 19"/>
                  <a:gd name="T47" fmla="*/ 187 w 187"/>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 h="19">
                    <a:moveTo>
                      <a:pt x="178" y="19"/>
                    </a:moveTo>
                    <a:lnTo>
                      <a:pt x="181" y="19"/>
                    </a:lnTo>
                    <a:lnTo>
                      <a:pt x="184" y="16"/>
                    </a:lnTo>
                    <a:lnTo>
                      <a:pt x="187" y="13"/>
                    </a:lnTo>
                    <a:lnTo>
                      <a:pt x="187" y="7"/>
                    </a:lnTo>
                    <a:lnTo>
                      <a:pt x="184" y="4"/>
                    </a:lnTo>
                    <a:lnTo>
                      <a:pt x="181" y="0"/>
                    </a:lnTo>
                    <a:lnTo>
                      <a:pt x="6" y="0"/>
                    </a:lnTo>
                    <a:lnTo>
                      <a:pt x="3" y="4"/>
                    </a:lnTo>
                    <a:lnTo>
                      <a:pt x="0" y="7"/>
                    </a:lnTo>
                    <a:lnTo>
                      <a:pt x="0" y="13"/>
                    </a:lnTo>
                    <a:lnTo>
                      <a:pt x="3" y="16"/>
                    </a:lnTo>
                    <a:lnTo>
                      <a:pt x="6" y="19"/>
                    </a:lnTo>
                    <a:lnTo>
                      <a:pt x="9" y="19"/>
                    </a:lnTo>
                    <a:lnTo>
                      <a:pt x="178" y="19"/>
                    </a:lnTo>
                    <a:close/>
                  </a:path>
                </a:pathLst>
              </a:custGeom>
              <a:solidFill>
                <a:srgbClr val="000000"/>
              </a:solidFill>
              <a:ln w="9525">
                <a:noFill/>
                <a:round/>
                <a:headEnd/>
                <a:tailEnd/>
              </a:ln>
            </p:spPr>
            <p:txBody>
              <a:bodyPr/>
              <a:lstStyle/>
              <a:p>
                <a:pPr algn="ctr" eaLnBrk="0" hangingPunct="0"/>
                <a:endParaRPr lang="it-IT"/>
              </a:p>
            </p:txBody>
          </p:sp>
          <p:sp>
            <p:nvSpPr>
              <p:cNvPr id="329811" name="Freeform 149"/>
              <p:cNvSpPr>
                <a:spLocks/>
              </p:cNvSpPr>
              <p:nvPr/>
            </p:nvSpPr>
            <p:spPr bwMode="auto">
              <a:xfrm>
                <a:off x="4841" y="2413"/>
                <a:ext cx="390" cy="244"/>
              </a:xfrm>
              <a:custGeom>
                <a:avLst/>
                <a:gdLst>
                  <a:gd name="T0" fmla="*/ 5 w 390"/>
                  <a:gd name="T1" fmla="*/ 227 h 244"/>
                  <a:gd name="T2" fmla="*/ 0 w 390"/>
                  <a:gd name="T3" fmla="*/ 232 h 244"/>
                  <a:gd name="T4" fmla="*/ 1 w 390"/>
                  <a:gd name="T5" fmla="*/ 240 h 244"/>
                  <a:gd name="T6" fmla="*/ 6 w 390"/>
                  <a:gd name="T7" fmla="*/ 244 h 244"/>
                  <a:gd name="T8" fmla="*/ 20 w 390"/>
                  <a:gd name="T9" fmla="*/ 241 h 244"/>
                  <a:gd name="T10" fmla="*/ 38 w 390"/>
                  <a:gd name="T11" fmla="*/ 238 h 244"/>
                  <a:gd name="T12" fmla="*/ 63 w 390"/>
                  <a:gd name="T13" fmla="*/ 232 h 244"/>
                  <a:gd name="T14" fmla="*/ 81 w 390"/>
                  <a:gd name="T15" fmla="*/ 227 h 244"/>
                  <a:gd name="T16" fmla="*/ 104 w 390"/>
                  <a:gd name="T17" fmla="*/ 221 h 244"/>
                  <a:gd name="T18" fmla="*/ 119 w 390"/>
                  <a:gd name="T19" fmla="*/ 216 h 244"/>
                  <a:gd name="T20" fmla="*/ 135 w 390"/>
                  <a:gd name="T21" fmla="*/ 211 h 244"/>
                  <a:gd name="T22" fmla="*/ 149 w 390"/>
                  <a:gd name="T23" fmla="*/ 206 h 244"/>
                  <a:gd name="T24" fmla="*/ 169 w 390"/>
                  <a:gd name="T25" fmla="*/ 199 h 244"/>
                  <a:gd name="T26" fmla="*/ 190 w 390"/>
                  <a:gd name="T27" fmla="*/ 187 h 244"/>
                  <a:gd name="T28" fmla="*/ 250 w 390"/>
                  <a:gd name="T29" fmla="*/ 159 h 244"/>
                  <a:gd name="T30" fmla="*/ 257 w 390"/>
                  <a:gd name="T31" fmla="*/ 154 h 244"/>
                  <a:gd name="T32" fmla="*/ 268 w 390"/>
                  <a:gd name="T33" fmla="*/ 146 h 244"/>
                  <a:gd name="T34" fmla="*/ 279 w 390"/>
                  <a:gd name="T35" fmla="*/ 138 h 244"/>
                  <a:gd name="T36" fmla="*/ 290 w 390"/>
                  <a:gd name="T37" fmla="*/ 130 h 244"/>
                  <a:gd name="T38" fmla="*/ 300 w 390"/>
                  <a:gd name="T39" fmla="*/ 122 h 244"/>
                  <a:gd name="T40" fmla="*/ 309 w 390"/>
                  <a:gd name="T41" fmla="*/ 114 h 244"/>
                  <a:gd name="T42" fmla="*/ 323 w 390"/>
                  <a:gd name="T43" fmla="*/ 102 h 244"/>
                  <a:gd name="T44" fmla="*/ 346 w 390"/>
                  <a:gd name="T45" fmla="*/ 80 h 244"/>
                  <a:gd name="T46" fmla="*/ 353 w 390"/>
                  <a:gd name="T47" fmla="*/ 70 h 244"/>
                  <a:gd name="T48" fmla="*/ 382 w 390"/>
                  <a:gd name="T49" fmla="*/ 24 h 244"/>
                  <a:gd name="T50" fmla="*/ 390 w 390"/>
                  <a:gd name="T51" fmla="*/ 11 h 244"/>
                  <a:gd name="T52" fmla="*/ 388 w 390"/>
                  <a:gd name="T53" fmla="*/ 5 h 244"/>
                  <a:gd name="T54" fmla="*/ 385 w 390"/>
                  <a:gd name="T55" fmla="*/ 2 h 244"/>
                  <a:gd name="T56" fmla="*/ 377 w 390"/>
                  <a:gd name="T57" fmla="*/ 0 h 244"/>
                  <a:gd name="T58" fmla="*/ 373 w 390"/>
                  <a:gd name="T59" fmla="*/ 3 h 244"/>
                  <a:gd name="T60" fmla="*/ 366 w 390"/>
                  <a:gd name="T61" fmla="*/ 15 h 244"/>
                  <a:gd name="T62" fmla="*/ 338 w 390"/>
                  <a:gd name="T63" fmla="*/ 57 h 244"/>
                  <a:gd name="T64" fmla="*/ 330 w 390"/>
                  <a:gd name="T65" fmla="*/ 67 h 244"/>
                  <a:gd name="T66" fmla="*/ 315 w 390"/>
                  <a:gd name="T67" fmla="*/ 84 h 244"/>
                  <a:gd name="T68" fmla="*/ 301 w 390"/>
                  <a:gd name="T69" fmla="*/ 95 h 244"/>
                  <a:gd name="T70" fmla="*/ 292 w 390"/>
                  <a:gd name="T71" fmla="*/ 103 h 244"/>
                  <a:gd name="T72" fmla="*/ 282 w 390"/>
                  <a:gd name="T73" fmla="*/ 111 h 244"/>
                  <a:gd name="T74" fmla="*/ 273 w 390"/>
                  <a:gd name="T75" fmla="*/ 119 h 244"/>
                  <a:gd name="T76" fmla="*/ 261 w 390"/>
                  <a:gd name="T77" fmla="*/ 127 h 244"/>
                  <a:gd name="T78" fmla="*/ 250 w 390"/>
                  <a:gd name="T79" fmla="*/ 135 h 244"/>
                  <a:gd name="T80" fmla="*/ 239 w 390"/>
                  <a:gd name="T81" fmla="*/ 145 h 244"/>
                  <a:gd name="T82" fmla="*/ 192 w 390"/>
                  <a:gd name="T83" fmla="*/ 168 h 244"/>
                  <a:gd name="T84" fmla="*/ 171 w 390"/>
                  <a:gd name="T85" fmla="*/ 178 h 244"/>
                  <a:gd name="T86" fmla="*/ 157 w 390"/>
                  <a:gd name="T87" fmla="*/ 181 h 244"/>
                  <a:gd name="T88" fmla="*/ 143 w 390"/>
                  <a:gd name="T89" fmla="*/ 187 h 244"/>
                  <a:gd name="T90" fmla="*/ 128 w 390"/>
                  <a:gd name="T91" fmla="*/ 192 h 244"/>
                  <a:gd name="T92" fmla="*/ 112 w 390"/>
                  <a:gd name="T93" fmla="*/ 197 h 244"/>
                  <a:gd name="T94" fmla="*/ 98 w 390"/>
                  <a:gd name="T95" fmla="*/ 202 h 244"/>
                  <a:gd name="T96" fmla="*/ 74 w 390"/>
                  <a:gd name="T97" fmla="*/ 208 h 244"/>
                  <a:gd name="T98" fmla="*/ 57 w 390"/>
                  <a:gd name="T99" fmla="*/ 213 h 244"/>
                  <a:gd name="T100" fmla="*/ 31 w 390"/>
                  <a:gd name="T101" fmla="*/ 219 h 244"/>
                  <a:gd name="T102" fmla="*/ 14 w 390"/>
                  <a:gd name="T103" fmla="*/ 222 h 244"/>
                  <a:gd name="T104" fmla="*/ 8 w 390"/>
                  <a:gd name="T105" fmla="*/ 225 h 24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0"/>
                  <a:gd name="T160" fmla="*/ 0 h 244"/>
                  <a:gd name="T161" fmla="*/ 390 w 390"/>
                  <a:gd name="T162" fmla="*/ 244 h 24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0" h="244">
                    <a:moveTo>
                      <a:pt x="8" y="225"/>
                    </a:moveTo>
                    <a:lnTo>
                      <a:pt x="5" y="227"/>
                    </a:lnTo>
                    <a:lnTo>
                      <a:pt x="1" y="230"/>
                    </a:lnTo>
                    <a:lnTo>
                      <a:pt x="0" y="232"/>
                    </a:lnTo>
                    <a:lnTo>
                      <a:pt x="0" y="237"/>
                    </a:lnTo>
                    <a:lnTo>
                      <a:pt x="1" y="240"/>
                    </a:lnTo>
                    <a:lnTo>
                      <a:pt x="5" y="243"/>
                    </a:lnTo>
                    <a:lnTo>
                      <a:pt x="6" y="244"/>
                    </a:lnTo>
                    <a:lnTo>
                      <a:pt x="12" y="244"/>
                    </a:lnTo>
                    <a:lnTo>
                      <a:pt x="20" y="241"/>
                    </a:lnTo>
                    <a:lnTo>
                      <a:pt x="28" y="240"/>
                    </a:lnTo>
                    <a:lnTo>
                      <a:pt x="38" y="238"/>
                    </a:lnTo>
                    <a:lnTo>
                      <a:pt x="47" y="235"/>
                    </a:lnTo>
                    <a:lnTo>
                      <a:pt x="63" y="232"/>
                    </a:lnTo>
                    <a:lnTo>
                      <a:pt x="73" y="229"/>
                    </a:lnTo>
                    <a:lnTo>
                      <a:pt x="81" y="227"/>
                    </a:lnTo>
                    <a:lnTo>
                      <a:pt x="89" y="224"/>
                    </a:lnTo>
                    <a:lnTo>
                      <a:pt x="104" y="221"/>
                    </a:lnTo>
                    <a:lnTo>
                      <a:pt x="112" y="218"/>
                    </a:lnTo>
                    <a:lnTo>
                      <a:pt x="119" y="216"/>
                    </a:lnTo>
                    <a:lnTo>
                      <a:pt x="127" y="213"/>
                    </a:lnTo>
                    <a:lnTo>
                      <a:pt x="135" y="211"/>
                    </a:lnTo>
                    <a:lnTo>
                      <a:pt x="143" y="208"/>
                    </a:lnTo>
                    <a:lnTo>
                      <a:pt x="149" y="206"/>
                    </a:lnTo>
                    <a:lnTo>
                      <a:pt x="157" y="202"/>
                    </a:lnTo>
                    <a:lnTo>
                      <a:pt x="169" y="199"/>
                    </a:lnTo>
                    <a:lnTo>
                      <a:pt x="177" y="194"/>
                    </a:lnTo>
                    <a:lnTo>
                      <a:pt x="190" y="187"/>
                    </a:lnTo>
                    <a:lnTo>
                      <a:pt x="198" y="184"/>
                    </a:lnTo>
                    <a:lnTo>
                      <a:pt x="250" y="159"/>
                    </a:lnTo>
                    <a:lnTo>
                      <a:pt x="252" y="157"/>
                    </a:lnTo>
                    <a:lnTo>
                      <a:pt x="257" y="154"/>
                    </a:lnTo>
                    <a:lnTo>
                      <a:pt x="263" y="151"/>
                    </a:lnTo>
                    <a:lnTo>
                      <a:pt x="268" y="146"/>
                    </a:lnTo>
                    <a:lnTo>
                      <a:pt x="274" y="143"/>
                    </a:lnTo>
                    <a:lnTo>
                      <a:pt x="279" y="138"/>
                    </a:lnTo>
                    <a:lnTo>
                      <a:pt x="285" y="135"/>
                    </a:lnTo>
                    <a:lnTo>
                      <a:pt x="290" y="130"/>
                    </a:lnTo>
                    <a:lnTo>
                      <a:pt x="295" y="127"/>
                    </a:lnTo>
                    <a:lnTo>
                      <a:pt x="300" y="122"/>
                    </a:lnTo>
                    <a:lnTo>
                      <a:pt x="304" y="119"/>
                    </a:lnTo>
                    <a:lnTo>
                      <a:pt x="309" y="114"/>
                    </a:lnTo>
                    <a:lnTo>
                      <a:pt x="314" y="111"/>
                    </a:lnTo>
                    <a:lnTo>
                      <a:pt x="323" y="102"/>
                    </a:lnTo>
                    <a:lnTo>
                      <a:pt x="333" y="92"/>
                    </a:lnTo>
                    <a:lnTo>
                      <a:pt x="346" y="80"/>
                    </a:lnTo>
                    <a:lnTo>
                      <a:pt x="349" y="75"/>
                    </a:lnTo>
                    <a:lnTo>
                      <a:pt x="353" y="70"/>
                    </a:lnTo>
                    <a:lnTo>
                      <a:pt x="379" y="30"/>
                    </a:lnTo>
                    <a:lnTo>
                      <a:pt x="382" y="24"/>
                    </a:lnTo>
                    <a:lnTo>
                      <a:pt x="388" y="15"/>
                    </a:lnTo>
                    <a:lnTo>
                      <a:pt x="390" y="11"/>
                    </a:lnTo>
                    <a:lnTo>
                      <a:pt x="390" y="7"/>
                    </a:lnTo>
                    <a:lnTo>
                      <a:pt x="388" y="5"/>
                    </a:lnTo>
                    <a:lnTo>
                      <a:pt x="387" y="2"/>
                    </a:lnTo>
                    <a:lnTo>
                      <a:pt x="385" y="2"/>
                    </a:lnTo>
                    <a:lnTo>
                      <a:pt x="382" y="0"/>
                    </a:lnTo>
                    <a:lnTo>
                      <a:pt x="377" y="0"/>
                    </a:lnTo>
                    <a:lnTo>
                      <a:pt x="376" y="2"/>
                    </a:lnTo>
                    <a:lnTo>
                      <a:pt x="373" y="3"/>
                    </a:lnTo>
                    <a:lnTo>
                      <a:pt x="373" y="5"/>
                    </a:lnTo>
                    <a:lnTo>
                      <a:pt x="366" y="15"/>
                    </a:lnTo>
                    <a:lnTo>
                      <a:pt x="363" y="21"/>
                    </a:lnTo>
                    <a:lnTo>
                      <a:pt x="338" y="57"/>
                    </a:lnTo>
                    <a:lnTo>
                      <a:pt x="333" y="62"/>
                    </a:lnTo>
                    <a:lnTo>
                      <a:pt x="330" y="67"/>
                    </a:lnTo>
                    <a:lnTo>
                      <a:pt x="317" y="80"/>
                    </a:lnTo>
                    <a:lnTo>
                      <a:pt x="315" y="84"/>
                    </a:lnTo>
                    <a:lnTo>
                      <a:pt x="311" y="86"/>
                    </a:lnTo>
                    <a:lnTo>
                      <a:pt x="301" y="95"/>
                    </a:lnTo>
                    <a:lnTo>
                      <a:pt x="296" y="99"/>
                    </a:lnTo>
                    <a:lnTo>
                      <a:pt x="292" y="103"/>
                    </a:lnTo>
                    <a:lnTo>
                      <a:pt x="287" y="107"/>
                    </a:lnTo>
                    <a:lnTo>
                      <a:pt x="282" y="111"/>
                    </a:lnTo>
                    <a:lnTo>
                      <a:pt x="277" y="114"/>
                    </a:lnTo>
                    <a:lnTo>
                      <a:pt x="273" y="119"/>
                    </a:lnTo>
                    <a:lnTo>
                      <a:pt x="266" y="122"/>
                    </a:lnTo>
                    <a:lnTo>
                      <a:pt x="261" y="127"/>
                    </a:lnTo>
                    <a:lnTo>
                      <a:pt x="255" y="130"/>
                    </a:lnTo>
                    <a:lnTo>
                      <a:pt x="250" y="135"/>
                    </a:lnTo>
                    <a:lnTo>
                      <a:pt x="244" y="138"/>
                    </a:lnTo>
                    <a:lnTo>
                      <a:pt x="239" y="145"/>
                    </a:lnTo>
                    <a:lnTo>
                      <a:pt x="241" y="143"/>
                    </a:lnTo>
                    <a:lnTo>
                      <a:pt x="192" y="168"/>
                    </a:lnTo>
                    <a:lnTo>
                      <a:pt x="184" y="172"/>
                    </a:lnTo>
                    <a:lnTo>
                      <a:pt x="171" y="178"/>
                    </a:lnTo>
                    <a:lnTo>
                      <a:pt x="163" y="179"/>
                    </a:lnTo>
                    <a:lnTo>
                      <a:pt x="157" y="181"/>
                    </a:lnTo>
                    <a:lnTo>
                      <a:pt x="150" y="186"/>
                    </a:lnTo>
                    <a:lnTo>
                      <a:pt x="143" y="187"/>
                    </a:lnTo>
                    <a:lnTo>
                      <a:pt x="136" y="189"/>
                    </a:lnTo>
                    <a:lnTo>
                      <a:pt x="128" y="192"/>
                    </a:lnTo>
                    <a:lnTo>
                      <a:pt x="120" y="194"/>
                    </a:lnTo>
                    <a:lnTo>
                      <a:pt x="112" y="197"/>
                    </a:lnTo>
                    <a:lnTo>
                      <a:pt x="106" y="199"/>
                    </a:lnTo>
                    <a:lnTo>
                      <a:pt x="98" y="202"/>
                    </a:lnTo>
                    <a:lnTo>
                      <a:pt x="82" y="205"/>
                    </a:lnTo>
                    <a:lnTo>
                      <a:pt x="74" y="208"/>
                    </a:lnTo>
                    <a:lnTo>
                      <a:pt x="66" y="210"/>
                    </a:lnTo>
                    <a:lnTo>
                      <a:pt x="57" y="213"/>
                    </a:lnTo>
                    <a:lnTo>
                      <a:pt x="41" y="216"/>
                    </a:lnTo>
                    <a:lnTo>
                      <a:pt x="31" y="219"/>
                    </a:lnTo>
                    <a:lnTo>
                      <a:pt x="25" y="221"/>
                    </a:lnTo>
                    <a:lnTo>
                      <a:pt x="14" y="222"/>
                    </a:lnTo>
                    <a:lnTo>
                      <a:pt x="6" y="225"/>
                    </a:lnTo>
                    <a:lnTo>
                      <a:pt x="8" y="225"/>
                    </a:lnTo>
                    <a:close/>
                  </a:path>
                </a:pathLst>
              </a:custGeom>
              <a:solidFill>
                <a:srgbClr val="000000"/>
              </a:solidFill>
              <a:ln w="9525">
                <a:noFill/>
                <a:round/>
                <a:headEnd/>
                <a:tailEnd/>
              </a:ln>
            </p:spPr>
            <p:txBody>
              <a:bodyPr/>
              <a:lstStyle/>
              <a:p>
                <a:pPr algn="ctr" eaLnBrk="0" hangingPunct="0"/>
                <a:endParaRPr lang="it-IT"/>
              </a:p>
            </p:txBody>
          </p:sp>
          <p:sp>
            <p:nvSpPr>
              <p:cNvPr id="329812" name="Freeform 150"/>
              <p:cNvSpPr>
                <a:spLocks/>
              </p:cNvSpPr>
              <p:nvPr/>
            </p:nvSpPr>
            <p:spPr bwMode="auto">
              <a:xfrm>
                <a:off x="4668" y="2638"/>
                <a:ext cx="187" cy="19"/>
              </a:xfrm>
              <a:custGeom>
                <a:avLst/>
                <a:gdLst>
                  <a:gd name="T0" fmla="*/ 178 w 187"/>
                  <a:gd name="T1" fmla="*/ 19 h 19"/>
                  <a:gd name="T2" fmla="*/ 181 w 187"/>
                  <a:gd name="T3" fmla="*/ 19 h 19"/>
                  <a:gd name="T4" fmla="*/ 184 w 187"/>
                  <a:gd name="T5" fmla="*/ 16 h 19"/>
                  <a:gd name="T6" fmla="*/ 187 w 187"/>
                  <a:gd name="T7" fmla="*/ 13 h 19"/>
                  <a:gd name="T8" fmla="*/ 187 w 187"/>
                  <a:gd name="T9" fmla="*/ 7 h 19"/>
                  <a:gd name="T10" fmla="*/ 184 w 187"/>
                  <a:gd name="T11" fmla="*/ 4 h 19"/>
                  <a:gd name="T12" fmla="*/ 181 w 187"/>
                  <a:gd name="T13" fmla="*/ 0 h 19"/>
                  <a:gd name="T14" fmla="*/ 6 w 187"/>
                  <a:gd name="T15" fmla="*/ 0 h 19"/>
                  <a:gd name="T16" fmla="*/ 3 w 187"/>
                  <a:gd name="T17" fmla="*/ 4 h 19"/>
                  <a:gd name="T18" fmla="*/ 0 w 187"/>
                  <a:gd name="T19" fmla="*/ 7 h 19"/>
                  <a:gd name="T20" fmla="*/ 0 w 187"/>
                  <a:gd name="T21" fmla="*/ 13 h 19"/>
                  <a:gd name="T22" fmla="*/ 3 w 187"/>
                  <a:gd name="T23" fmla="*/ 16 h 19"/>
                  <a:gd name="T24" fmla="*/ 6 w 187"/>
                  <a:gd name="T25" fmla="*/ 19 h 19"/>
                  <a:gd name="T26" fmla="*/ 9 w 187"/>
                  <a:gd name="T27" fmla="*/ 19 h 19"/>
                  <a:gd name="T28" fmla="*/ 178 w 187"/>
                  <a:gd name="T29" fmla="*/ 19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
                  <a:gd name="T46" fmla="*/ 0 h 19"/>
                  <a:gd name="T47" fmla="*/ 187 w 187"/>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 h="19">
                    <a:moveTo>
                      <a:pt x="178" y="19"/>
                    </a:moveTo>
                    <a:lnTo>
                      <a:pt x="181" y="19"/>
                    </a:lnTo>
                    <a:lnTo>
                      <a:pt x="184" y="16"/>
                    </a:lnTo>
                    <a:lnTo>
                      <a:pt x="187" y="13"/>
                    </a:lnTo>
                    <a:lnTo>
                      <a:pt x="187" y="7"/>
                    </a:lnTo>
                    <a:lnTo>
                      <a:pt x="184" y="4"/>
                    </a:lnTo>
                    <a:lnTo>
                      <a:pt x="181" y="0"/>
                    </a:lnTo>
                    <a:lnTo>
                      <a:pt x="6" y="0"/>
                    </a:lnTo>
                    <a:lnTo>
                      <a:pt x="3" y="4"/>
                    </a:lnTo>
                    <a:lnTo>
                      <a:pt x="0" y="7"/>
                    </a:lnTo>
                    <a:lnTo>
                      <a:pt x="0" y="13"/>
                    </a:lnTo>
                    <a:lnTo>
                      <a:pt x="3" y="16"/>
                    </a:lnTo>
                    <a:lnTo>
                      <a:pt x="6" y="19"/>
                    </a:lnTo>
                    <a:lnTo>
                      <a:pt x="9" y="19"/>
                    </a:lnTo>
                    <a:lnTo>
                      <a:pt x="178" y="19"/>
                    </a:lnTo>
                    <a:close/>
                  </a:path>
                </a:pathLst>
              </a:custGeom>
              <a:solidFill>
                <a:srgbClr val="000000"/>
              </a:solidFill>
              <a:ln w="9525">
                <a:noFill/>
                <a:round/>
                <a:headEnd/>
                <a:tailEnd/>
              </a:ln>
            </p:spPr>
            <p:txBody>
              <a:bodyPr/>
              <a:lstStyle/>
              <a:p>
                <a:pPr algn="ctr" eaLnBrk="0" hangingPunct="0"/>
                <a:endParaRPr lang="it-IT"/>
              </a:p>
            </p:txBody>
          </p:sp>
          <p:sp>
            <p:nvSpPr>
              <p:cNvPr id="329813" name="Freeform 151"/>
              <p:cNvSpPr>
                <a:spLocks/>
              </p:cNvSpPr>
              <p:nvPr/>
            </p:nvSpPr>
            <p:spPr bwMode="auto">
              <a:xfrm>
                <a:off x="4662" y="2177"/>
                <a:ext cx="80" cy="469"/>
              </a:xfrm>
              <a:custGeom>
                <a:avLst/>
                <a:gdLst>
                  <a:gd name="T0" fmla="*/ 14 w 80"/>
                  <a:gd name="T1" fmla="*/ 2 h 469"/>
                  <a:gd name="T2" fmla="*/ 7 w 80"/>
                  <a:gd name="T3" fmla="*/ 0 h 469"/>
                  <a:gd name="T4" fmla="*/ 1 w 80"/>
                  <a:gd name="T5" fmla="*/ 5 h 469"/>
                  <a:gd name="T6" fmla="*/ 0 w 80"/>
                  <a:gd name="T7" fmla="*/ 11 h 469"/>
                  <a:gd name="T8" fmla="*/ 4 w 80"/>
                  <a:gd name="T9" fmla="*/ 19 h 469"/>
                  <a:gd name="T10" fmla="*/ 15 w 80"/>
                  <a:gd name="T11" fmla="*/ 44 h 469"/>
                  <a:gd name="T12" fmla="*/ 26 w 80"/>
                  <a:gd name="T13" fmla="*/ 73 h 469"/>
                  <a:gd name="T14" fmla="*/ 34 w 80"/>
                  <a:gd name="T15" fmla="*/ 95 h 469"/>
                  <a:gd name="T16" fmla="*/ 39 w 80"/>
                  <a:gd name="T17" fmla="*/ 109 h 469"/>
                  <a:gd name="T18" fmla="*/ 46 w 80"/>
                  <a:gd name="T19" fmla="*/ 133 h 469"/>
                  <a:gd name="T20" fmla="*/ 50 w 80"/>
                  <a:gd name="T21" fmla="*/ 154 h 469"/>
                  <a:gd name="T22" fmla="*/ 53 w 80"/>
                  <a:gd name="T23" fmla="*/ 168 h 469"/>
                  <a:gd name="T24" fmla="*/ 55 w 80"/>
                  <a:gd name="T25" fmla="*/ 182 h 469"/>
                  <a:gd name="T26" fmla="*/ 58 w 80"/>
                  <a:gd name="T27" fmla="*/ 197 h 469"/>
                  <a:gd name="T28" fmla="*/ 60 w 80"/>
                  <a:gd name="T29" fmla="*/ 211 h 469"/>
                  <a:gd name="T30" fmla="*/ 61 w 80"/>
                  <a:gd name="T31" fmla="*/ 247 h 469"/>
                  <a:gd name="T32" fmla="*/ 60 w 80"/>
                  <a:gd name="T33" fmla="*/ 251 h 469"/>
                  <a:gd name="T34" fmla="*/ 58 w 80"/>
                  <a:gd name="T35" fmla="*/ 285 h 469"/>
                  <a:gd name="T36" fmla="*/ 55 w 80"/>
                  <a:gd name="T37" fmla="*/ 306 h 469"/>
                  <a:gd name="T38" fmla="*/ 53 w 80"/>
                  <a:gd name="T39" fmla="*/ 320 h 469"/>
                  <a:gd name="T40" fmla="*/ 46 w 80"/>
                  <a:gd name="T41" fmla="*/ 352 h 469"/>
                  <a:gd name="T42" fmla="*/ 39 w 80"/>
                  <a:gd name="T43" fmla="*/ 371 h 469"/>
                  <a:gd name="T44" fmla="*/ 34 w 80"/>
                  <a:gd name="T45" fmla="*/ 384 h 469"/>
                  <a:gd name="T46" fmla="*/ 25 w 80"/>
                  <a:gd name="T47" fmla="*/ 409 h 469"/>
                  <a:gd name="T48" fmla="*/ 15 w 80"/>
                  <a:gd name="T49" fmla="*/ 428 h 469"/>
                  <a:gd name="T50" fmla="*/ 4 w 80"/>
                  <a:gd name="T51" fmla="*/ 449 h 469"/>
                  <a:gd name="T52" fmla="*/ 1 w 80"/>
                  <a:gd name="T53" fmla="*/ 455 h 469"/>
                  <a:gd name="T54" fmla="*/ 0 w 80"/>
                  <a:gd name="T55" fmla="*/ 463 h 469"/>
                  <a:gd name="T56" fmla="*/ 6 w 80"/>
                  <a:gd name="T57" fmla="*/ 469 h 469"/>
                  <a:gd name="T58" fmla="*/ 15 w 80"/>
                  <a:gd name="T59" fmla="*/ 466 h 469"/>
                  <a:gd name="T60" fmla="*/ 19 w 80"/>
                  <a:gd name="T61" fmla="*/ 463 h 469"/>
                  <a:gd name="T62" fmla="*/ 26 w 80"/>
                  <a:gd name="T63" fmla="*/ 444 h 469"/>
                  <a:gd name="T64" fmla="*/ 38 w 80"/>
                  <a:gd name="T65" fmla="*/ 423 h 469"/>
                  <a:gd name="T66" fmla="*/ 46 w 80"/>
                  <a:gd name="T67" fmla="*/ 409 h 469"/>
                  <a:gd name="T68" fmla="*/ 53 w 80"/>
                  <a:gd name="T69" fmla="*/ 390 h 469"/>
                  <a:gd name="T70" fmla="*/ 58 w 80"/>
                  <a:gd name="T71" fmla="*/ 377 h 469"/>
                  <a:gd name="T72" fmla="*/ 65 w 80"/>
                  <a:gd name="T73" fmla="*/ 358 h 469"/>
                  <a:gd name="T74" fmla="*/ 72 w 80"/>
                  <a:gd name="T75" fmla="*/ 324 h 469"/>
                  <a:gd name="T76" fmla="*/ 74 w 80"/>
                  <a:gd name="T77" fmla="*/ 309 h 469"/>
                  <a:gd name="T78" fmla="*/ 77 w 80"/>
                  <a:gd name="T79" fmla="*/ 289 h 469"/>
                  <a:gd name="T80" fmla="*/ 79 w 80"/>
                  <a:gd name="T81" fmla="*/ 254 h 469"/>
                  <a:gd name="T82" fmla="*/ 80 w 80"/>
                  <a:gd name="T83" fmla="*/ 244 h 469"/>
                  <a:gd name="T84" fmla="*/ 79 w 80"/>
                  <a:gd name="T85" fmla="*/ 208 h 469"/>
                  <a:gd name="T86" fmla="*/ 77 w 80"/>
                  <a:gd name="T87" fmla="*/ 194 h 469"/>
                  <a:gd name="T88" fmla="*/ 74 w 80"/>
                  <a:gd name="T89" fmla="*/ 179 h 469"/>
                  <a:gd name="T90" fmla="*/ 72 w 80"/>
                  <a:gd name="T91" fmla="*/ 165 h 469"/>
                  <a:gd name="T92" fmla="*/ 69 w 80"/>
                  <a:gd name="T93" fmla="*/ 151 h 469"/>
                  <a:gd name="T94" fmla="*/ 65 w 80"/>
                  <a:gd name="T95" fmla="*/ 127 h 469"/>
                  <a:gd name="T96" fmla="*/ 58 w 80"/>
                  <a:gd name="T97" fmla="*/ 103 h 469"/>
                  <a:gd name="T98" fmla="*/ 53 w 80"/>
                  <a:gd name="T99" fmla="*/ 89 h 469"/>
                  <a:gd name="T100" fmla="*/ 46 w 80"/>
                  <a:gd name="T101" fmla="*/ 67 h 469"/>
                  <a:gd name="T102" fmla="*/ 31 w 80"/>
                  <a:gd name="T103" fmla="*/ 35 h 469"/>
                  <a:gd name="T104" fmla="*/ 20 w 80"/>
                  <a:gd name="T105" fmla="*/ 13 h 46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0"/>
                  <a:gd name="T160" fmla="*/ 0 h 469"/>
                  <a:gd name="T161" fmla="*/ 80 w 80"/>
                  <a:gd name="T162" fmla="*/ 469 h 46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0" h="469">
                    <a:moveTo>
                      <a:pt x="17" y="5"/>
                    </a:moveTo>
                    <a:lnTo>
                      <a:pt x="14" y="2"/>
                    </a:lnTo>
                    <a:lnTo>
                      <a:pt x="12" y="0"/>
                    </a:lnTo>
                    <a:lnTo>
                      <a:pt x="7" y="0"/>
                    </a:lnTo>
                    <a:lnTo>
                      <a:pt x="4" y="2"/>
                    </a:lnTo>
                    <a:lnTo>
                      <a:pt x="1" y="5"/>
                    </a:lnTo>
                    <a:lnTo>
                      <a:pt x="0" y="6"/>
                    </a:lnTo>
                    <a:lnTo>
                      <a:pt x="0" y="11"/>
                    </a:lnTo>
                    <a:lnTo>
                      <a:pt x="1" y="14"/>
                    </a:lnTo>
                    <a:lnTo>
                      <a:pt x="4" y="19"/>
                    </a:lnTo>
                    <a:lnTo>
                      <a:pt x="11" y="37"/>
                    </a:lnTo>
                    <a:lnTo>
                      <a:pt x="15" y="44"/>
                    </a:lnTo>
                    <a:lnTo>
                      <a:pt x="19" y="49"/>
                    </a:lnTo>
                    <a:lnTo>
                      <a:pt x="26" y="73"/>
                    </a:lnTo>
                    <a:lnTo>
                      <a:pt x="28" y="79"/>
                    </a:lnTo>
                    <a:lnTo>
                      <a:pt x="34" y="95"/>
                    </a:lnTo>
                    <a:lnTo>
                      <a:pt x="36" y="103"/>
                    </a:lnTo>
                    <a:lnTo>
                      <a:pt x="39" y="109"/>
                    </a:lnTo>
                    <a:lnTo>
                      <a:pt x="42" y="125"/>
                    </a:lnTo>
                    <a:lnTo>
                      <a:pt x="46" y="133"/>
                    </a:lnTo>
                    <a:lnTo>
                      <a:pt x="47" y="138"/>
                    </a:lnTo>
                    <a:lnTo>
                      <a:pt x="50" y="154"/>
                    </a:lnTo>
                    <a:lnTo>
                      <a:pt x="52" y="160"/>
                    </a:lnTo>
                    <a:lnTo>
                      <a:pt x="53" y="168"/>
                    </a:lnTo>
                    <a:lnTo>
                      <a:pt x="55" y="174"/>
                    </a:lnTo>
                    <a:lnTo>
                      <a:pt x="55" y="182"/>
                    </a:lnTo>
                    <a:lnTo>
                      <a:pt x="57" y="190"/>
                    </a:lnTo>
                    <a:lnTo>
                      <a:pt x="58" y="197"/>
                    </a:lnTo>
                    <a:lnTo>
                      <a:pt x="58" y="205"/>
                    </a:lnTo>
                    <a:lnTo>
                      <a:pt x="60" y="211"/>
                    </a:lnTo>
                    <a:lnTo>
                      <a:pt x="60" y="239"/>
                    </a:lnTo>
                    <a:lnTo>
                      <a:pt x="61" y="247"/>
                    </a:lnTo>
                    <a:lnTo>
                      <a:pt x="61" y="244"/>
                    </a:lnTo>
                    <a:lnTo>
                      <a:pt x="60" y="251"/>
                    </a:lnTo>
                    <a:lnTo>
                      <a:pt x="60" y="279"/>
                    </a:lnTo>
                    <a:lnTo>
                      <a:pt x="58" y="285"/>
                    </a:lnTo>
                    <a:lnTo>
                      <a:pt x="58" y="293"/>
                    </a:lnTo>
                    <a:lnTo>
                      <a:pt x="55" y="306"/>
                    </a:lnTo>
                    <a:lnTo>
                      <a:pt x="55" y="312"/>
                    </a:lnTo>
                    <a:lnTo>
                      <a:pt x="53" y="320"/>
                    </a:lnTo>
                    <a:lnTo>
                      <a:pt x="47" y="346"/>
                    </a:lnTo>
                    <a:lnTo>
                      <a:pt x="46" y="352"/>
                    </a:lnTo>
                    <a:lnTo>
                      <a:pt x="42" y="358"/>
                    </a:lnTo>
                    <a:lnTo>
                      <a:pt x="39" y="371"/>
                    </a:lnTo>
                    <a:lnTo>
                      <a:pt x="36" y="377"/>
                    </a:lnTo>
                    <a:lnTo>
                      <a:pt x="34" y="384"/>
                    </a:lnTo>
                    <a:lnTo>
                      <a:pt x="28" y="396"/>
                    </a:lnTo>
                    <a:lnTo>
                      <a:pt x="25" y="409"/>
                    </a:lnTo>
                    <a:lnTo>
                      <a:pt x="22" y="417"/>
                    </a:lnTo>
                    <a:lnTo>
                      <a:pt x="15" y="428"/>
                    </a:lnTo>
                    <a:lnTo>
                      <a:pt x="11" y="435"/>
                    </a:lnTo>
                    <a:lnTo>
                      <a:pt x="4" y="449"/>
                    </a:lnTo>
                    <a:lnTo>
                      <a:pt x="0" y="457"/>
                    </a:lnTo>
                    <a:lnTo>
                      <a:pt x="1" y="455"/>
                    </a:lnTo>
                    <a:lnTo>
                      <a:pt x="0" y="457"/>
                    </a:lnTo>
                    <a:lnTo>
                      <a:pt x="0" y="463"/>
                    </a:lnTo>
                    <a:lnTo>
                      <a:pt x="3" y="466"/>
                    </a:lnTo>
                    <a:lnTo>
                      <a:pt x="6" y="469"/>
                    </a:lnTo>
                    <a:lnTo>
                      <a:pt x="12" y="469"/>
                    </a:lnTo>
                    <a:lnTo>
                      <a:pt x="15" y="466"/>
                    </a:lnTo>
                    <a:lnTo>
                      <a:pt x="17" y="465"/>
                    </a:lnTo>
                    <a:lnTo>
                      <a:pt x="19" y="463"/>
                    </a:lnTo>
                    <a:lnTo>
                      <a:pt x="20" y="455"/>
                    </a:lnTo>
                    <a:lnTo>
                      <a:pt x="26" y="444"/>
                    </a:lnTo>
                    <a:lnTo>
                      <a:pt x="31" y="438"/>
                    </a:lnTo>
                    <a:lnTo>
                      <a:pt x="38" y="423"/>
                    </a:lnTo>
                    <a:lnTo>
                      <a:pt x="41" y="415"/>
                    </a:lnTo>
                    <a:lnTo>
                      <a:pt x="46" y="409"/>
                    </a:lnTo>
                    <a:lnTo>
                      <a:pt x="47" y="403"/>
                    </a:lnTo>
                    <a:lnTo>
                      <a:pt x="53" y="390"/>
                    </a:lnTo>
                    <a:lnTo>
                      <a:pt x="55" y="384"/>
                    </a:lnTo>
                    <a:lnTo>
                      <a:pt x="58" y="377"/>
                    </a:lnTo>
                    <a:lnTo>
                      <a:pt x="61" y="365"/>
                    </a:lnTo>
                    <a:lnTo>
                      <a:pt x="65" y="358"/>
                    </a:lnTo>
                    <a:lnTo>
                      <a:pt x="66" y="349"/>
                    </a:lnTo>
                    <a:lnTo>
                      <a:pt x="72" y="324"/>
                    </a:lnTo>
                    <a:lnTo>
                      <a:pt x="74" y="316"/>
                    </a:lnTo>
                    <a:lnTo>
                      <a:pt x="74" y="309"/>
                    </a:lnTo>
                    <a:lnTo>
                      <a:pt x="77" y="297"/>
                    </a:lnTo>
                    <a:lnTo>
                      <a:pt x="77" y="289"/>
                    </a:lnTo>
                    <a:lnTo>
                      <a:pt x="79" y="282"/>
                    </a:lnTo>
                    <a:lnTo>
                      <a:pt x="79" y="254"/>
                    </a:lnTo>
                    <a:lnTo>
                      <a:pt x="80" y="247"/>
                    </a:lnTo>
                    <a:lnTo>
                      <a:pt x="80" y="244"/>
                    </a:lnTo>
                    <a:lnTo>
                      <a:pt x="79" y="236"/>
                    </a:lnTo>
                    <a:lnTo>
                      <a:pt x="79" y="208"/>
                    </a:lnTo>
                    <a:lnTo>
                      <a:pt x="77" y="201"/>
                    </a:lnTo>
                    <a:lnTo>
                      <a:pt x="77" y="194"/>
                    </a:lnTo>
                    <a:lnTo>
                      <a:pt x="76" y="187"/>
                    </a:lnTo>
                    <a:lnTo>
                      <a:pt x="74" y="179"/>
                    </a:lnTo>
                    <a:lnTo>
                      <a:pt x="74" y="171"/>
                    </a:lnTo>
                    <a:lnTo>
                      <a:pt x="72" y="165"/>
                    </a:lnTo>
                    <a:lnTo>
                      <a:pt x="71" y="157"/>
                    </a:lnTo>
                    <a:lnTo>
                      <a:pt x="69" y="151"/>
                    </a:lnTo>
                    <a:lnTo>
                      <a:pt x="66" y="135"/>
                    </a:lnTo>
                    <a:lnTo>
                      <a:pt x="65" y="127"/>
                    </a:lnTo>
                    <a:lnTo>
                      <a:pt x="61" y="119"/>
                    </a:lnTo>
                    <a:lnTo>
                      <a:pt x="58" y="103"/>
                    </a:lnTo>
                    <a:lnTo>
                      <a:pt x="55" y="97"/>
                    </a:lnTo>
                    <a:lnTo>
                      <a:pt x="53" y="89"/>
                    </a:lnTo>
                    <a:lnTo>
                      <a:pt x="47" y="73"/>
                    </a:lnTo>
                    <a:lnTo>
                      <a:pt x="46" y="67"/>
                    </a:lnTo>
                    <a:lnTo>
                      <a:pt x="34" y="43"/>
                    </a:lnTo>
                    <a:lnTo>
                      <a:pt x="31" y="35"/>
                    </a:lnTo>
                    <a:lnTo>
                      <a:pt x="26" y="27"/>
                    </a:lnTo>
                    <a:lnTo>
                      <a:pt x="20" y="13"/>
                    </a:lnTo>
                    <a:lnTo>
                      <a:pt x="17" y="5"/>
                    </a:lnTo>
                    <a:close/>
                  </a:path>
                </a:pathLst>
              </a:custGeom>
              <a:solidFill>
                <a:srgbClr val="000000"/>
              </a:solidFill>
              <a:ln w="9525">
                <a:noFill/>
                <a:round/>
                <a:headEnd/>
                <a:tailEnd/>
              </a:ln>
            </p:spPr>
            <p:txBody>
              <a:bodyPr/>
              <a:lstStyle/>
              <a:p>
                <a:pPr algn="ctr" eaLnBrk="0" hangingPunct="0"/>
                <a:endParaRPr lang="it-IT"/>
              </a:p>
            </p:txBody>
          </p:sp>
          <p:sp>
            <p:nvSpPr>
              <p:cNvPr id="329814" name="Freeform 152"/>
              <p:cNvSpPr>
                <a:spLocks/>
              </p:cNvSpPr>
              <p:nvPr/>
            </p:nvSpPr>
            <p:spPr bwMode="auto">
              <a:xfrm>
                <a:off x="4473" y="2256"/>
                <a:ext cx="228" cy="19"/>
              </a:xfrm>
              <a:custGeom>
                <a:avLst/>
                <a:gdLst>
                  <a:gd name="T0" fmla="*/ 219 w 228"/>
                  <a:gd name="T1" fmla="*/ 19 h 19"/>
                  <a:gd name="T2" fmla="*/ 222 w 228"/>
                  <a:gd name="T3" fmla="*/ 19 h 19"/>
                  <a:gd name="T4" fmla="*/ 225 w 228"/>
                  <a:gd name="T5" fmla="*/ 16 h 19"/>
                  <a:gd name="T6" fmla="*/ 228 w 228"/>
                  <a:gd name="T7" fmla="*/ 13 h 19"/>
                  <a:gd name="T8" fmla="*/ 228 w 228"/>
                  <a:gd name="T9" fmla="*/ 7 h 19"/>
                  <a:gd name="T10" fmla="*/ 225 w 228"/>
                  <a:gd name="T11" fmla="*/ 4 h 19"/>
                  <a:gd name="T12" fmla="*/ 222 w 228"/>
                  <a:gd name="T13" fmla="*/ 0 h 19"/>
                  <a:gd name="T14" fmla="*/ 6 w 228"/>
                  <a:gd name="T15" fmla="*/ 0 h 19"/>
                  <a:gd name="T16" fmla="*/ 3 w 228"/>
                  <a:gd name="T17" fmla="*/ 4 h 19"/>
                  <a:gd name="T18" fmla="*/ 0 w 228"/>
                  <a:gd name="T19" fmla="*/ 7 h 19"/>
                  <a:gd name="T20" fmla="*/ 0 w 228"/>
                  <a:gd name="T21" fmla="*/ 13 h 19"/>
                  <a:gd name="T22" fmla="*/ 3 w 228"/>
                  <a:gd name="T23" fmla="*/ 16 h 19"/>
                  <a:gd name="T24" fmla="*/ 6 w 228"/>
                  <a:gd name="T25" fmla="*/ 19 h 19"/>
                  <a:gd name="T26" fmla="*/ 9 w 228"/>
                  <a:gd name="T27" fmla="*/ 19 h 19"/>
                  <a:gd name="T28" fmla="*/ 219 w 228"/>
                  <a:gd name="T29" fmla="*/ 19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8"/>
                  <a:gd name="T46" fmla="*/ 0 h 19"/>
                  <a:gd name="T47" fmla="*/ 228 w 228"/>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8" h="19">
                    <a:moveTo>
                      <a:pt x="219" y="19"/>
                    </a:moveTo>
                    <a:lnTo>
                      <a:pt x="222" y="19"/>
                    </a:lnTo>
                    <a:lnTo>
                      <a:pt x="225" y="16"/>
                    </a:lnTo>
                    <a:lnTo>
                      <a:pt x="228" y="13"/>
                    </a:lnTo>
                    <a:lnTo>
                      <a:pt x="228" y="7"/>
                    </a:lnTo>
                    <a:lnTo>
                      <a:pt x="225" y="4"/>
                    </a:lnTo>
                    <a:lnTo>
                      <a:pt x="222" y="0"/>
                    </a:lnTo>
                    <a:lnTo>
                      <a:pt x="6" y="0"/>
                    </a:lnTo>
                    <a:lnTo>
                      <a:pt x="3" y="4"/>
                    </a:lnTo>
                    <a:lnTo>
                      <a:pt x="0" y="7"/>
                    </a:lnTo>
                    <a:lnTo>
                      <a:pt x="0" y="13"/>
                    </a:lnTo>
                    <a:lnTo>
                      <a:pt x="3" y="16"/>
                    </a:lnTo>
                    <a:lnTo>
                      <a:pt x="6" y="19"/>
                    </a:lnTo>
                    <a:lnTo>
                      <a:pt x="9" y="19"/>
                    </a:lnTo>
                    <a:lnTo>
                      <a:pt x="219" y="19"/>
                    </a:lnTo>
                    <a:close/>
                  </a:path>
                </a:pathLst>
              </a:custGeom>
              <a:solidFill>
                <a:srgbClr val="000000"/>
              </a:solidFill>
              <a:ln w="9525">
                <a:noFill/>
                <a:round/>
                <a:headEnd/>
                <a:tailEnd/>
              </a:ln>
            </p:spPr>
            <p:txBody>
              <a:bodyPr/>
              <a:lstStyle/>
              <a:p>
                <a:pPr algn="ctr" eaLnBrk="0" hangingPunct="0"/>
                <a:endParaRPr lang="it-IT"/>
              </a:p>
            </p:txBody>
          </p:sp>
          <p:sp>
            <p:nvSpPr>
              <p:cNvPr id="329815" name="Freeform 153"/>
              <p:cNvSpPr>
                <a:spLocks/>
              </p:cNvSpPr>
              <p:nvPr/>
            </p:nvSpPr>
            <p:spPr bwMode="auto">
              <a:xfrm>
                <a:off x="4473" y="1990"/>
                <a:ext cx="19" cy="285"/>
              </a:xfrm>
              <a:custGeom>
                <a:avLst/>
                <a:gdLst>
                  <a:gd name="T0" fmla="*/ 0 w 19"/>
                  <a:gd name="T1" fmla="*/ 276 h 285"/>
                  <a:gd name="T2" fmla="*/ 0 w 19"/>
                  <a:gd name="T3" fmla="*/ 279 h 285"/>
                  <a:gd name="T4" fmla="*/ 3 w 19"/>
                  <a:gd name="T5" fmla="*/ 282 h 285"/>
                  <a:gd name="T6" fmla="*/ 6 w 19"/>
                  <a:gd name="T7" fmla="*/ 285 h 285"/>
                  <a:gd name="T8" fmla="*/ 12 w 19"/>
                  <a:gd name="T9" fmla="*/ 285 h 285"/>
                  <a:gd name="T10" fmla="*/ 16 w 19"/>
                  <a:gd name="T11" fmla="*/ 282 h 285"/>
                  <a:gd name="T12" fmla="*/ 19 w 19"/>
                  <a:gd name="T13" fmla="*/ 279 h 285"/>
                  <a:gd name="T14" fmla="*/ 19 w 19"/>
                  <a:gd name="T15" fmla="*/ 6 h 285"/>
                  <a:gd name="T16" fmla="*/ 16 w 19"/>
                  <a:gd name="T17" fmla="*/ 3 h 285"/>
                  <a:gd name="T18" fmla="*/ 12 w 19"/>
                  <a:gd name="T19" fmla="*/ 0 h 285"/>
                  <a:gd name="T20" fmla="*/ 6 w 19"/>
                  <a:gd name="T21" fmla="*/ 0 h 285"/>
                  <a:gd name="T22" fmla="*/ 3 w 19"/>
                  <a:gd name="T23" fmla="*/ 3 h 285"/>
                  <a:gd name="T24" fmla="*/ 0 w 19"/>
                  <a:gd name="T25" fmla="*/ 6 h 285"/>
                  <a:gd name="T26" fmla="*/ 0 w 19"/>
                  <a:gd name="T27" fmla="*/ 9 h 285"/>
                  <a:gd name="T28" fmla="*/ 0 w 19"/>
                  <a:gd name="T29" fmla="*/ 276 h 2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285"/>
                  <a:gd name="T47" fmla="*/ 19 w 19"/>
                  <a:gd name="T48" fmla="*/ 285 h 2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285">
                    <a:moveTo>
                      <a:pt x="0" y="276"/>
                    </a:moveTo>
                    <a:lnTo>
                      <a:pt x="0" y="279"/>
                    </a:lnTo>
                    <a:lnTo>
                      <a:pt x="3" y="282"/>
                    </a:lnTo>
                    <a:lnTo>
                      <a:pt x="6" y="285"/>
                    </a:lnTo>
                    <a:lnTo>
                      <a:pt x="12" y="285"/>
                    </a:lnTo>
                    <a:lnTo>
                      <a:pt x="16" y="282"/>
                    </a:lnTo>
                    <a:lnTo>
                      <a:pt x="19" y="279"/>
                    </a:lnTo>
                    <a:lnTo>
                      <a:pt x="19" y="6"/>
                    </a:lnTo>
                    <a:lnTo>
                      <a:pt x="16" y="3"/>
                    </a:lnTo>
                    <a:lnTo>
                      <a:pt x="12" y="0"/>
                    </a:lnTo>
                    <a:lnTo>
                      <a:pt x="6" y="0"/>
                    </a:lnTo>
                    <a:lnTo>
                      <a:pt x="3" y="3"/>
                    </a:lnTo>
                    <a:lnTo>
                      <a:pt x="0" y="6"/>
                    </a:lnTo>
                    <a:lnTo>
                      <a:pt x="0" y="9"/>
                    </a:lnTo>
                    <a:lnTo>
                      <a:pt x="0" y="276"/>
                    </a:lnTo>
                    <a:close/>
                  </a:path>
                </a:pathLst>
              </a:custGeom>
              <a:solidFill>
                <a:srgbClr val="000000"/>
              </a:solidFill>
              <a:ln w="9525">
                <a:noFill/>
                <a:round/>
                <a:headEnd/>
                <a:tailEnd/>
              </a:ln>
            </p:spPr>
            <p:txBody>
              <a:bodyPr/>
              <a:lstStyle/>
              <a:p>
                <a:pPr algn="ctr" eaLnBrk="0" hangingPunct="0"/>
                <a:endParaRPr lang="it-IT"/>
              </a:p>
            </p:txBody>
          </p:sp>
          <p:sp>
            <p:nvSpPr>
              <p:cNvPr id="329816" name="Freeform 154"/>
              <p:cNvSpPr>
                <a:spLocks/>
              </p:cNvSpPr>
              <p:nvPr/>
            </p:nvSpPr>
            <p:spPr bwMode="auto">
              <a:xfrm>
                <a:off x="2749" y="1990"/>
                <a:ext cx="1743" cy="19"/>
              </a:xfrm>
              <a:custGeom>
                <a:avLst/>
                <a:gdLst>
                  <a:gd name="T0" fmla="*/ 1733 w 1743"/>
                  <a:gd name="T1" fmla="*/ 19 h 19"/>
                  <a:gd name="T2" fmla="*/ 1736 w 1743"/>
                  <a:gd name="T3" fmla="*/ 19 h 19"/>
                  <a:gd name="T4" fmla="*/ 1740 w 1743"/>
                  <a:gd name="T5" fmla="*/ 16 h 19"/>
                  <a:gd name="T6" fmla="*/ 1743 w 1743"/>
                  <a:gd name="T7" fmla="*/ 13 h 19"/>
                  <a:gd name="T8" fmla="*/ 1743 w 1743"/>
                  <a:gd name="T9" fmla="*/ 6 h 19"/>
                  <a:gd name="T10" fmla="*/ 1740 w 1743"/>
                  <a:gd name="T11" fmla="*/ 3 h 19"/>
                  <a:gd name="T12" fmla="*/ 1736 w 1743"/>
                  <a:gd name="T13" fmla="*/ 0 h 19"/>
                  <a:gd name="T14" fmla="*/ 6 w 1743"/>
                  <a:gd name="T15" fmla="*/ 0 h 19"/>
                  <a:gd name="T16" fmla="*/ 3 w 1743"/>
                  <a:gd name="T17" fmla="*/ 3 h 19"/>
                  <a:gd name="T18" fmla="*/ 0 w 1743"/>
                  <a:gd name="T19" fmla="*/ 6 h 19"/>
                  <a:gd name="T20" fmla="*/ 0 w 1743"/>
                  <a:gd name="T21" fmla="*/ 13 h 19"/>
                  <a:gd name="T22" fmla="*/ 3 w 1743"/>
                  <a:gd name="T23" fmla="*/ 16 h 19"/>
                  <a:gd name="T24" fmla="*/ 6 w 1743"/>
                  <a:gd name="T25" fmla="*/ 19 h 19"/>
                  <a:gd name="T26" fmla="*/ 9 w 1743"/>
                  <a:gd name="T27" fmla="*/ 19 h 19"/>
                  <a:gd name="T28" fmla="*/ 1733 w 1743"/>
                  <a:gd name="T29" fmla="*/ 19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43"/>
                  <a:gd name="T46" fmla="*/ 0 h 19"/>
                  <a:gd name="T47" fmla="*/ 1743 w 1743"/>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43" h="19">
                    <a:moveTo>
                      <a:pt x="1733" y="19"/>
                    </a:moveTo>
                    <a:lnTo>
                      <a:pt x="1736" y="19"/>
                    </a:lnTo>
                    <a:lnTo>
                      <a:pt x="1740" y="16"/>
                    </a:lnTo>
                    <a:lnTo>
                      <a:pt x="1743" y="13"/>
                    </a:lnTo>
                    <a:lnTo>
                      <a:pt x="1743" y="6"/>
                    </a:lnTo>
                    <a:lnTo>
                      <a:pt x="1740" y="3"/>
                    </a:lnTo>
                    <a:lnTo>
                      <a:pt x="1736" y="0"/>
                    </a:lnTo>
                    <a:lnTo>
                      <a:pt x="6" y="0"/>
                    </a:lnTo>
                    <a:lnTo>
                      <a:pt x="3" y="3"/>
                    </a:lnTo>
                    <a:lnTo>
                      <a:pt x="0" y="6"/>
                    </a:lnTo>
                    <a:lnTo>
                      <a:pt x="0" y="13"/>
                    </a:lnTo>
                    <a:lnTo>
                      <a:pt x="3" y="16"/>
                    </a:lnTo>
                    <a:lnTo>
                      <a:pt x="6" y="19"/>
                    </a:lnTo>
                    <a:lnTo>
                      <a:pt x="9" y="19"/>
                    </a:lnTo>
                    <a:lnTo>
                      <a:pt x="1733" y="19"/>
                    </a:lnTo>
                    <a:close/>
                  </a:path>
                </a:pathLst>
              </a:custGeom>
              <a:solidFill>
                <a:srgbClr val="000000"/>
              </a:solidFill>
              <a:ln w="9525">
                <a:noFill/>
                <a:round/>
                <a:headEnd/>
                <a:tailEnd/>
              </a:ln>
            </p:spPr>
            <p:txBody>
              <a:bodyPr/>
              <a:lstStyle/>
              <a:p>
                <a:pPr algn="ctr" eaLnBrk="0" hangingPunct="0"/>
                <a:endParaRPr lang="it-IT"/>
              </a:p>
            </p:txBody>
          </p:sp>
          <p:sp>
            <p:nvSpPr>
              <p:cNvPr id="329817" name="Freeform 155"/>
              <p:cNvSpPr>
                <a:spLocks/>
              </p:cNvSpPr>
              <p:nvPr/>
            </p:nvSpPr>
            <p:spPr bwMode="auto">
              <a:xfrm>
                <a:off x="2749" y="2732"/>
                <a:ext cx="1089" cy="19"/>
              </a:xfrm>
              <a:custGeom>
                <a:avLst/>
                <a:gdLst>
                  <a:gd name="T0" fmla="*/ 1080 w 1089"/>
                  <a:gd name="T1" fmla="*/ 19 h 19"/>
                  <a:gd name="T2" fmla="*/ 1083 w 1089"/>
                  <a:gd name="T3" fmla="*/ 19 h 19"/>
                  <a:gd name="T4" fmla="*/ 1086 w 1089"/>
                  <a:gd name="T5" fmla="*/ 16 h 19"/>
                  <a:gd name="T6" fmla="*/ 1089 w 1089"/>
                  <a:gd name="T7" fmla="*/ 13 h 19"/>
                  <a:gd name="T8" fmla="*/ 1089 w 1089"/>
                  <a:gd name="T9" fmla="*/ 6 h 19"/>
                  <a:gd name="T10" fmla="*/ 1086 w 1089"/>
                  <a:gd name="T11" fmla="*/ 3 h 19"/>
                  <a:gd name="T12" fmla="*/ 1083 w 1089"/>
                  <a:gd name="T13" fmla="*/ 0 h 19"/>
                  <a:gd name="T14" fmla="*/ 6 w 1089"/>
                  <a:gd name="T15" fmla="*/ 0 h 19"/>
                  <a:gd name="T16" fmla="*/ 3 w 1089"/>
                  <a:gd name="T17" fmla="*/ 3 h 19"/>
                  <a:gd name="T18" fmla="*/ 0 w 1089"/>
                  <a:gd name="T19" fmla="*/ 6 h 19"/>
                  <a:gd name="T20" fmla="*/ 0 w 1089"/>
                  <a:gd name="T21" fmla="*/ 13 h 19"/>
                  <a:gd name="T22" fmla="*/ 3 w 1089"/>
                  <a:gd name="T23" fmla="*/ 16 h 19"/>
                  <a:gd name="T24" fmla="*/ 6 w 1089"/>
                  <a:gd name="T25" fmla="*/ 19 h 19"/>
                  <a:gd name="T26" fmla="*/ 9 w 1089"/>
                  <a:gd name="T27" fmla="*/ 19 h 19"/>
                  <a:gd name="T28" fmla="*/ 1080 w 1089"/>
                  <a:gd name="T29" fmla="*/ 19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89"/>
                  <a:gd name="T46" fmla="*/ 0 h 19"/>
                  <a:gd name="T47" fmla="*/ 1089 w 108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89" h="19">
                    <a:moveTo>
                      <a:pt x="1080" y="19"/>
                    </a:moveTo>
                    <a:lnTo>
                      <a:pt x="1083" y="19"/>
                    </a:lnTo>
                    <a:lnTo>
                      <a:pt x="1086" y="16"/>
                    </a:lnTo>
                    <a:lnTo>
                      <a:pt x="1089" y="13"/>
                    </a:lnTo>
                    <a:lnTo>
                      <a:pt x="1089" y="6"/>
                    </a:lnTo>
                    <a:lnTo>
                      <a:pt x="1086" y="3"/>
                    </a:lnTo>
                    <a:lnTo>
                      <a:pt x="1083" y="0"/>
                    </a:lnTo>
                    <a:lnTo>
                      <a:pt x="6" y="0"/>
                    </a:lnTo>
                    <a:lnTo>
                      <a:pt x="3" y="3"/>
                    </a:lnTo>
                    <a:lnTo>
                      <a:pt x="0" y="6"/>
                    </a:lnTo>
                    <a:lnTo>
                      <a:pt x="0" y="13"/>
                    </a:lnTo>
                    <a:lnTo>
                      <a:pt x="3" y="16"/>
                    </a:lnTo>
                    <a:lnTo>
                      <a:pt x="6" y="19"/>
                    </a:lnTo>
                    <a:lnTo>
                      <a:pt x="9" y="19"/>
                    </a:lnTo>
                    <a:lnTo>
                      <a:pt x="1080" y="19"/>
                    </a:lnTo>
                    <a:close/>
                  </a:path>
                </a:pathLst>
              </a:custGeom>
              <a:solidFill>
                <a:srgbClr val="000000"/>
              </a:solidFill>
              <a:ln w="9525">
                <a:noFill/>
                <a:round/>
                <a:headEnd/>
                <a:tailEnd/>
              </a:ln>
            </p:spPr>
            <p:txBody>
              <a:bodyPr/>
              <a:lstStyle/>
              <a:p>
                <a:pPr algn="ctr" eaLnBrk="0" hangingPunct="0"/>
                <a:endParaRPr lang="it-IT"/>
              </a:p>
            </p:txBody>
          </p:sp>
          <p:sp>
            <p:nvSpPr>
              <p:cNvPr id="329818" name="Freeform 156"/>
              <p:cNvSpPr>
                <a:spLocks/>
              </p:cNvSpPr>
              <p:nvPr/>
            </p:nvSpPr>
            <p:spPr bwMode="auto">
              <a:xfrm>
                <a:off x="5217" y="2405"/>
                <a:ext cx="198" cy="19"/>
              </a:xfrm>
              <a:custGeom>
                <a:avLst/>
                <a:gdLst>
                  <a:gd name="T0" fmla="*/ 9 w 198"/>
                  <a:gd name="T1" fmla="*/ 0 h 19"/>
                  <a:gd name="T2" fmla="*/ 6 w 198"/>
                  <a:gd name="T3" fmla="*/ 0 h 19"/>
                  <a:gd name="T4" fmla="*/ 3 w 198"/>
                  <a:gd name="T5" fmla="*/ 4 h 19"/>
                  <a:gd name="T6" fmla="*/ 0 w 198"/>
                  <a:gd name="T7" fmla="*/ 7 h 19"/>
                  <a:gd name="T8" fmla="*/ 0 w 198"/>
                  <a:gd name="T9" fmla="*/ 13 h 19"/>
                  <a:gd name="T10" fmla="*/ 3 w 198"/>
                  <a:gd name="T11" fmla="*/ 16 h 19"/>
                  <a:gd name="T12" fmla="*/ 6 w 198"/>
                  <a:gd name="T13" fmla="*/ 19 h 19"/>
                  <a:gd name="T14" fmla="*/ 192 w 198"/>
                  <a:gd name="T15" fmla="*/ 19 h 19"/>
                  <a:gd name="T16" fmla="*/ 195 w 198"/>
                  <a:gd name="T17" fmla="*/ 16 h 19"/>
                  <a:gd name="T18" fmla="*/ 198 w 198"/>
                  <a:gd name="T19" fmla="*/ 13 h 19"/>
                  <a:gd name="T20" fmla="*/ 198 w 198"/>
                  <a:gd name="T21" fmla="*/ 7 h 19"/>
                  <a:gd name="T22" fmla="*/ 195 w 198"/>
                  <a:gd name="T23" fmla="*/ 4 h 19"/>
                  <a:gd name="T24" fmla="*/ 192 w 198"/>
                  <a:gd name="T25" fmla="*/ 0 h 19"/>
                  <a:gd name="T26" fmla="*/ 188 w 198"/>
                  <a:gd name="T27" fmla="*/ 0 h 19"/>
                  <a:gd name="T28" fmla="*/ 9 w 198"/>
                  <a:gd name="T29" fmla="*/ 0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8"/>
                  <a:gd name="T46" fmla="*/ 0 h 19"/>
                  <a:gd name="T47" fmla="*/ 198 w 198"/>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8" h="19">
                    <a:moveTo>
                      <a:pt x="9" y="0"/>
                    </a:moveTo>
                    <a:lnTo>
                      <a:pt x="6" y="0"/>
                    </a:lnTo>
                    <a:lnTo>
                      <a:pt x="3" y="4"/>
                    </a:lnTo>
                    <a:lnTo>
                      <a:pt x="0" y="7"/>
                    </a:lnTo>
                    <a:lnTo>
                      <a:pt x="0" y="13"/>
                    </a:lnTo>
                    <a:lnTo>
                      <a:pt x="3" y="16"/>
                    </a:lnTo>
                    <a:lnTo>
                      <a:pt x="6" y="19"/>
                    </a:lnTo>
                    <a:lnTo>
                      <a:pt x="192" y="19"/>
                    </a:lnTo>
                    <a:lnTo>
                      <a:pt x="195" y="16"/>
                    </a:lnTo>
                    <a:lnTo>
                      <a:pt x="198" y="13"/>
                    </a:lnTo>
                    <a:lnTo>
                      <a:pt x="198" y="7"/>
                    </a:lnTo>
                    <a:lnTo>
                      <a:pt x="195" y="4"/>
                    </a:lnTo>
                    <a:lnTo>
                      <a:pt x="192" y="0"/>
                    </a:lnTo>
                    <a:lnTo>
                      <a:pt x="188" y="0"/>
                    </a:lnTo>
                    <a:lnTo>
                      <a:pt x="9" y="0"/>
                    </a:lnTo>
                    <a:close/>
                  </a:path>
                </a:pathLst>
              </a:custGeom>
              <a:solidFill>
                <a:srgbClr val="000000"/>
              </a:solidFill>
              <a:ln w="9525">
                <a:noFill/>
                <a:round/>
                <a:headEnd/>
                <a:tailEnd/>
              </a:ln>
            </p:spPr>
            <p:txBody>
              <a:bodyPr/>
              <a:lstStyle/>
              <a:p>
                <a:pPr algn="ctr" eaLnBrk="0" hangingPunct="0"/>
                <a:endParaRPr lang="it-IT"/>
              </a:p>
            </p:txBody>
          </p:sp>
        </p:grpSp>
        <p:sp>
          <p:nvSpPr>
            <p:cNvPr id="329795" name="Rectangle 157"/>
            <p:cNvSpPr>
              <a:spLocks noChangeArrowheads="1"/>
            </p:cNvSpPr>
            <p:nvPr/>
          </p:nvSpPr>
          <p:spPr bwMode="auto">
            <a:xfrm>
              <a:off x="5489" y="2310"/>
              <a:ext cx="98" cy="192"/>
            </a:xfrm>
            <a:prstGeom prst="rect">
              <a:avLst/>
            </a:prstGeom>
            <a:noFill/>
            <a:ln w="9525">
              <a:noFill/>
              <a:miter lim="800000"/>
              <a:headEnd/>
              <a:tailEnd/>
            </a:ln>
          </p:spPr>
          <p:txBody>
            <a:bodyPr wrap="none" lIns="0" tIns="0" rIns="0" bIns="0">
              <a:spAutoFit/>
            </a:bodyPr>
            <a:lstStyle/>
            <a:p>
              <a:pPr algn="ctr" eaLnBrk="0" hangingPunct="0"/>
              <a:r>
                <a:rPr lang="en-US" b="1" baseline="0">
                  <a:solidFill>
                    <a:srgbClr val="000000"/>
                  </a:solidFill>
                </a:rPr>
                <a:t>F</a:t>
              </a:r>
              <a:endParaRPr lang="en-US" baseline="0"/>
            </a:p>
          </p:txBody>
        </p:sp>
        <p:sp>
          <p:nvSpPr>
            <p:cNvPr id="329796" name="Rectangle 158"/>
            <p:cNvSpPr>
              <a:spLocks noChangeArrowheads="1"/>
            </p:cNvSpPr>
            <p:nvPr/>
          </p:nvSpPr>
          <p:spPr bwMode="auto">
            <a:xfrm>
              <a:off x="2612" y="2654"/>
              <a:ext cx="107" cy="192"/>
            </a:xfrm>
            <a:prstGeom prst="rect">
              <a:avLst/>
            </a:prstGeom>
            <a:noFill/>
            <a:ln w="9525">
              <a:noFill/>
              <a:miter lim="800000"/>
              <a:headEnd/>
              <a:tailEnd/>
            </a:ln>
          </p:spPr>
          <p:txBody>
            <a:bodyPr wrap="none" lIns="0" tIns="0" rIns="0" bIns="0">
              <a:spAutoFit/>
            </a:bodyPr>
            <a:lstStyle/>
            <a:p>
              <a:pPr algn="ctr" eaLnBrk="0" hangingPunct="0"/>
              <a:r>
                <a:rPr lang="en-US" b="1" baseline="0">
                  <a:solidFill>
                    <a:srgbClr val="000000"/>
                  </a:solidFill>
                </a:rPr>
                <a:t>Z</a:t>
              </a:r>
              <a:endParaRPr lang="en-US" baseline="0"/>
            </a:p>
          </p:txBody>
        </p:sp>
        <p:sp>
          <p:nvSpPr>
            <p:cNvPr id="329797" name="Text Box 65"/>
            <p:cNvSpPr txBox="1">
              <a:spLocks noChangeArrowheads="1"/>
            </p:cNvSpPr>
            <p:nvPr/>
          </p:nvSpPr>
          <p:spPr bwMode="auto">
            <a:xfrm>
              <a:off x="2948" y="1618"/>
              <a:ext cx="1570" cy="288"/>
            </a:xfrm>
            <a:prstGeom prst="rect">
              <a:avLst/>
            </a:prstGeom>
            <a:noFill/>
            <a:ln w="9525">
              <a:noFill/>
              <a:miter lim="800000"/>
              <a:headEnd/>
              <a:tailEnd/>
            </a:ln>
          </p:spPr>
          <p:txBody>
            <a:bodyPr>
              <a:spAutoFit/>
            </a:bodyPr>
            <a:lstStyle/>
            <a:p>
              <a:pPr eaLnBrk="0" hangingPunct="0">
                <a:spcBef>
                  <a:spcPct val="50000"/>
                </a:spcBef>
              </a:pPr>
              <a:r>
                <a:rPr lang="en-US" sz="2400" b="1" baseline="0"/>
                <a:t>Circuito logico</a:t>
              </a:r>
            </a:p>
          </p:txBody>
        </p:sp>
      </p:grpSp>
      <p:grpSp>
        <p:nvGrpSpPr>
          <p:cNvPr id="235698" name="Group 178"/>
          <p:cNvGrpSpPr>
            <a:grpSpLocks/>
          </p:cNvGrpSpPr>
          <p:nvPr/>
        </p:nvGrpSpPr>
        <p:grpSpPr bwMode="auto">
          <a:xfrm>
            <a:off x="4681538" y="1171575"/>
            <a:ext cx="3357562" cy="1155700"/>
            <a:chOff x="2949" y="738"/>
            <a:chExt cx="2115" cy="728"/>
          </a:xfrm>
        </p:grpSpPr>
        <p:sp>
          <p:nvSpPr>
            <p:cNvPr id="329780" name="Text Box 11"/>
            <p:cNvSpPr txBox="1">
              <a:spLocks noChangeArrowheads="1"/>
            </p:cNvSpPr>
            <p:nvPr/>
          </p:nvSpPr>
          <p:spPr bwMode="auto">
            <a:xfrm>
              <a:off x="2949" y="738"/>
              <a:ext cx="2115" cy="288"/>
            </a:xfrm>
            <a:prstGeom prst="rect">
              <a:avLst/>
            </a:prstGeom>
            <a:noFill/>
            <a:ln w="9525">
              <a:noFill/>
              <a:miter lim="800000"/>
              <a:headEnd/>
              <a:tailEnd/>
            </a:ln>
          </p:spPr>
          <p:txBody>
            <a:bodyPr>
              <a:spAutoFit/>
            </a:bodyPr>
            <a:lstStyle/>
            <a:p>
              <a:pPr eaLnBrk="0" hangingPunct="0">
                <a:spcBef>
                  <a:spcPct val="50000"/>
                </a:spcBef>
              </a:pPr>
              <a:r>
                <a:rPr lang="en-US" sz="2400" b="1" baseline="0">
                  <a:cs typeface="Times New Roman" pitchFamily="18" charset="0"/>
                </a:rPr>
                <a:t>Equazione logica</a:t>
              </a:r>
              <a:endParaRPr lang="en-US" sz="2400" b="1" baseline="0"/>
            </a:p>
          </p:txBody>
        </p:sp>
        <p:grpSp>
          <p:nvGrpSpPr>
            <p:cNvPr id="329781" name="Group 177"/>
            <p:cNvGrpSpPr>
              <a:grpSpLocks/>
            </p:cNvGrpSpPr>
            <p:nvPr/>
          </p:nvGrpSpPr>
          <p:grpSpPr bwMode="auto">
            <a:xfrm>
              <a:off x="3172" y="1140"/>
              <a:ext cx="1204" cy="326"/>
              <a:chOff x="3172" y="1140"/>
              <a:chExt cx="1204" cy="326"/>
            </a:xfrm>
          </p:grpSpPr>
          <p:sp>
            <p:nvSpPr>
              <p:cNvPr id="329782" name="Line 164"/>
              <p:cNvSpPr>
                <a:spLocks noChangeShapeType="1"/>
              </p:cNvSpPr>
              <p:nvPr/>
            </p:nvSpPr>
            <p:spPr bwMode="auto">
              <a:xfrm flipV="1">
                <a:off x="3942" y="1187"/>
                <a:ext cx="205" cy="5"/>
              </a:xfrm>
              <a:prstGeom prst="line">
                <a:avLst/>
              </a:prstGeom>
              <a:noFill/>
              <a:ln w="38100">
                <a:solidFill>
                  <a:srgbClr val="000000"/>
                </a:solidFill>
                <a:round/>
                <a:headEnd/>
                <a:tailEnd/>
              </a:ln>
            </p:spPr>
            <p:txBody>
              <a:bodyPr/>
              <a:lstStyle/>
              <a:p>
                <a:endParaRPr lang="it-IT"/>
              </a:p>
            </p:txBody>
          </p:sp>
          <p:sp>
            <p:nvSpPr>
              <p:cNvPr id="329783" name="Rectangle 165"/>
              <p:cNvSpPr>
                <a:spLocks noChangeArrowheads="1"/>
              </p:cNvSpPr>
              <p:nvPr/>
            </p:nvSpPr>
            <p:spPr bwMode="auto">
              <a:xfrm>
                <a:off x="4211" y="1168"/>
                <a:ext cx="165" cy="298"/>
              </a:xfrm>
              <a:prstGeom prst="rect">
                <a:avLst/>
              </a:prstGeom>
              <a:noFill/>
              <a:ln w="9525">
                <a:noFill/>
                <a:miter lim="800000"/>
                <a:headEnd/>
                <a:tailEnd/>
              </a:ln>
            </p:spPr>
            <p:txBody>
              <a:bodyPr wrap="none" lIns="0" tIns="0" rIns="0" bIns="0">
                <a:spAutoFit/>
              </a:bodyPr>
              <a:lstStyle/>
              <a:p>
                <a:pPr algn="ctr" eaLnBrk="0" hangingPunct="0"/>
                <a:r>
                  <a:rPr lang="en-US" sz="3100" b="1" baseline="0">
                    <a:solidFill>
                      <a:srgbClr val="000000"/>
                    </a:solidFill>
                  </a:rPr>
                  <a:t>Z</a:t>
                </a:r>
                <a:endParaRPr lang="en-US" sz="2400" baseline="0"/>
              </a:p>
            </p:txBody>
          </p:sp>
          <p:sp>
            <p:nvSpPr>
              <p:cNvPr id="329784" name="Rectangle 167"/>
              <p:cNvSpPr>
                <a:spLocks noChangeArrowheads="1"/>
              </p:cNvSpPr>
              <p:nvPr/>
            </p:nvSpPr>
            <p:spPr bwMode="auto">
              <a:xfrm>
                <a:off x="3964" y="1168"/>
                <a:ext cx="179" cy="298"/>
              </a:xfrm>
              <a:prstGeom prst="rect">
                <a:avLst/>
              </a:prstGeom>
              <a:noFill/>
              <a:ln w="9525">
                <a:noFill/>
                <a:miter lim="800000"/>
                <a:headEnd/>
                <a:tailEnd/>
              </a:ln>
            </p:spPr>
            <p:txBody>
              <a:bodyPr wrap="none" lIns="0" tIns="0" rIns="0" bIns="0">
                <a:spAutoFit/>
              </a:bodyPr>
              <a:lstStyle/>
              <a:p>
                <a:pPr algn="ctr" eaLnBrk="0" hangingPunct="0"/>
                <a:r>
                  <a:rPr lang="en-US" sz="3100" b="1" baseline="0">
                    <a:solidFill>
                      <a:srgbClr val="000000"/>
                    </a:solidFill>
                  </a:rPr>
                  <a:t>Y</a:t>
                </a:r>
                <a:endParaRPr lang="en-US" sz="2400" baseline="0"/>
              </a:p>
            </p:txBody>
          </p:sp>
          <p:sp>
            <p:nvSpPr>
              <p:cNvPr id="329785" name="Rectangle 168"/>
              <p:cNvSpPr>
                <a:spLocks noChangeArrowheads="1"/>
              </p:cNvSpPr>
              <p:nvPr/>
            </p:nvSpPr>
            <p:spPr bwMode="auto">
              <a:xfrm>
                <a:off x="3933" y="1168"/>
                <a:ext cx="62" cy="298"/>
              </a:xfrm>
              <a:prstGeom prst="rect">
                <a:avLst/>
              </a:prstGeom>
              <a:noFill/>
              <a:ln w="9525">
                <a:noFill/>
                <a:miter lim="800000"/>
                <a:headEnd/>
                <a:tailEnd/>
              </a:ln>
            </p:spPr>
            <p:txBody>
              <a:bodyPr wrap="none" lIns="0" tIns="0" rIns="0" bIns="0">
                <a:spAutoFit/>
              </a:bodyPr>
              <a:lstStyle/>
              <a:p>
                <a:pPr algn="ctr" eaLnBrk="0" hangingPunct="0"/>
                <a:r>
                  <a:rPr lang="en-US" sz="3100" b="1" baseline="0">
                    <a:solidFill>
                      <a:srgbClr val="000000"/>
                    </a:solidFill>
                  </a:rPr>
                  <a:t> </a:t>
                </a:r>
                <a:endParaRPr lang="en-US" sz="2400" baseline="0"/>
              </a:p>
            </p:txBody>
          </p:sp>
          <p:sp>
            <p:nvSpPr>
              <p:cNvPr id="329786" name="Rectangle 169"/>
              <p:cNvSpPr>
                <a:spLocks noChangeArrowheads="1"/>
              </p:cNvSpPr>
              <p:nvPr/>
            </p:nvSpPr>
            <p:spPr bwMode="auto">
              <a:xfrm>
                <a:off x="3562" y="1168"/>
                <a:ext cx="241" cy="298"/>
              </a:xfrm>
              <a:prstGeom prst="rect">
                <a:avLst/>
              </a:prstGeom>
              <a:noFill/>
              <a:ln w="9525">
                <a:noFill/>
                <a:miter lim="800000"/>
                <a:headEnd/>
                <a:tailEnd/>
              </a:ln>
            </p:spPr>
            <p:txBody>
              <a:bodyPr wrap="none" lIns="0" tIns="0" rIns="0" bIns="0">
                <a:spAutoFit/>
              </a:bodyPr>
              <a:lstStyle/>
              <a:p>
                <a:pPr algn="ctr" eaLnBrk="0" hangingPunct="0"/>
                <a:r>
                  <a:rPr lang="en-US" sz="3100" b="1" baseline="0">
                    <a:solidFill>
                      <a:srgbClr val="000000"/>
                    </a:solidFill>
                  </a:rPr>
                  <a:t>X </a:t>
                </a:r>
                <a:endParaRPr lang="en-US" sz="2400" baseline="0"/>
              </a:p>
            </p:txBody>
          </p:sp>
          <p:sp>
            <p:nvSpPr>
              <p:cNvPr id="329787" name="Rectangle 170"/>
              <p:cNvSpPr>
                <a:spLocks noChangeArrowheads="1"/>
              </p:cNvSpPr>
              <p:nvPr/>
            </p:nvSpPr>
            <p:spPr bwMode="auto">
              <a:xfrm>
                <a:off x="3504" y="1168"/>
                <a:ext cx="62" cy="298"/>
              </a:xfrm>
              <a:prstGeom prst="rect">
                <a:avLst/>
              </a:prstGeom>
              <a:noFill/>
              <a:ln w="9525">
                <a:noFill/>
                <a:miter lim="800000"/>
                <a:headEnd/>
                <a:tailEnd/>
              </a:ln>
            </p:spPr>
            <p:txBody>
              <a:bodyPr wrap="none" lIns="0" tIns="0" rIns="0" bIns="0">
                <a:spAutoFit/>
              </a:bodyPr>
              <a:lstStyle/>
              <a:p>
                <a:pPr algn="ctr" eaLnBrk="0" hangingPunct="0"/>
                <a:r>
                  <a:rPr lang="en-US" sz="3100" b="1" baseline="0">
                    <a:solidFill>
                      <a:srgbClr val="000000"/>
                    </a:solidFill>
                  </a:rPr>
                  <a:t> </a:t>
                </a:r>
                <a:endParaRPr lang="en-US" sz="2400" baseline="0"/>
              </a:p>
            </p:txBody>
          </p:sp>
          <p:sp>
            <p:nvSpPr>
              <p:cNvPr id="329788" name="Rectangle 171"/>
              <p:cNvSpPr>
                <a:spLocks noChangeArrowheads="1"/>
              </p:cNvSpPr>
              <p:nvPr/>
            </p:nvSpPr>
            <p:spPr bwMode="auto">
              <a:xfrm>
                <a:off x="3314" y="1168"/>
                <a:ext cx="62" cy="298"/>
              </a:xfrm>
              <a:prstGeom prst="rect">
                <a:avLst/>
              </a:prstGeom>
              <a:noFill/>
              <a:ln w="9525">
                <a:noFill/>
                <a:miter lim="800000"/>
                <a:headEnd/>
                <a:tailEnd/>
              </a:ln>
            </p:spPr>
            <p:txBody>
              <a:bodyPr wrap="none" lIns="0" tIns="0" rIns="0" bIns="0">
                <a:spAutoFit/>
              </a:bodyPr>
              <a:lstStyle/>
              <a:p>
                <a:pPr algn="ctr" eaLnBrk="0" hangingPunct="0"/>
                <a:r>
                  <a:rPr lang="en-US" sz="3100" b="1" baseline="0">
                    <a:solidFill>
                      <a:srgbClr val="000000"/>
                    </a:solidFill>
                  </a:rPr>
                  <a:t> </a:t>
                </a:r>
                <a:endParaRPr lang="en-US" sz="2400" baseline="0"/>
              </a:p>
            </p:txBody>
          </p:sp>
          <p:sp>
            <p:nvSpPr>
              <p:cNvPr id="329789" name="Rectangle 172"/>
              <p:cNvSpPr>
                <a:spLocks noChangeArrowheads="1"/>
              </p:cNvSpPr>
              <p:nvPr/>
            </p:nvSpPr>
            <p:spPr bwMode="auto">
              <a:xfrm>
                <a:off x="3172" y="1168"/>
                <a:ext cx="151" cy="298"/>
              </a:xfrm>
              <a:prstGeom prst="rect">
                <a:avLst/>
              </a:prstGeom>
              <a:noFill/>
              <a:ln w="9525">
                <a:noFill/>
                <a:miter lim="800000"/>
                <a:headEnd/>
                <a:tailEnd/>
              </a:ln>
            </p:spPr>
            <p:txBody>
              <a:bodyPr wrap="none" lIns="0" tIns="0" rIns="0" bIns="0">
                <a:spAutoFit/>
              </a:bodyPr>
              <a:lstStyle/>
              <a:p>
                <a:pPr algn="ctr" eaLnBrk="0" hangingPunct="0"/>
                <a:r>
                  <a:rPr lang="en-US" sz="3100" b="1" baseline="0">
                    <a:solidFill>
                      <a:srgbClr val="000000"/>
                    </a:solidFill>
                  </a:rPr>
                  <a:t>F</a:t>
                </a:r>
                <a:endParaRPr lang="en-US" sz="2400" baseline="0"/>
              </a:p>
            </p:txBody>
          </p:sp>
          <p:sp>
            <p:nvSpPr>
              <p:cNvPr id="329790" name="Rectangle 174"/>
              <p:cNvSpPr>
                <a:spLocks noChangeArrowheads="1"/>
              </p:cNvSpPr>
              <p:nvPr/>
            </p:nvSpPr>
            <p:spPr bwMode="auto">
              <a:xfrm>
                <a:off x="3820" y="1140"/>
                <a:ext cx="136" cy="298"/>
              </a:xfrm>
              <a:prstGeom prst="rect">
                <a:avLst/>
              </a:prstGeom>
              <a:noFill/>
              <a:ln w="9525">
                <a:noFill/>
                <a:miter lim="800000"/>
                <a:headEnd/>
                <a:tailEnd/>
              </a:ln>
            </p:spPr>
            <p:txBody>
              <a:bodyPr wrap="none" lIns="0" tIns="0" rIns="0" bIns="0">
                <a:spAutoFit/>
              </a:bodyPr>
              <a:lstStyle/>
              <a:p>
                <a:pPr algn="ctr" eaLnBrk="0" hangingPunct="0"/>
                <a:r>
                  <a:rPr lang="en-US" sz="3100" b="1" baseline="0">
                    <a:solidFill>
                      <a:srgbClr val="000000"/>
                    </a:solidFill>
                    <a:latin typeface="Symbol" pitchFamily="18" charset="2"/>
                  </a:rPr>
                  <a:t>+</a:t>
                </a:r>
                <a:endParaRPr lang="en-US" sz="2400" baseline="0"/>
              </a:p>
            </p:txBody>
          </p:sp>
          <p:sp>
            <p:nvSpPr>
              <p:cNvPr id="329791" name="Rectangle 175"/>
              <p:cNvSpPr>
                <a:spLocks noChangeArrowheads="1"/>
              </p:cNvSpPr>
              <p:nvPr/>
            </p:nvSpPr>
            <p:spPr bwMode="auto">
              <a:xfrm>
                <a:off x="3394" y="1140"/>
                <a:ext cx="136" cy="298"/>
              </a:xfrm>
              <a:prstGeom prst="rect">
                <a:avLst/>
              </a:prstGeom>
              <a:noFill/>
              <a:ln w="9525">
                <a:noFill/>
                <a:miter lim="800000"/>
                <a:headEnd/>
                <a:tailEnd/>
              </a:ln>
            </p:spPr>
            <p:txBody>
              <a:bodyPr wrap="none" lIns="0" tIns="0" rIns="0" bIns="0">
                <a:spAutoFit/>
              </a:bodyPr>
              <a:lstStyle/>
              <a:p>
                <a:pPr algn="ctr" eaLnBrk="0" hangingPunct="0"/>
                <a:r>
                  <a:rPr lang="en-US" sz="3100" b="1" baseline="0">
                    <a:solidFill>
                      <a:srgbClr val="000000"/>
                    </a:solidFill>
                    <a:latin typeface="Symbol" pitchFamily="18" charset="2"/>
                  </a:rPr>
                  <a:t>=</a:t>
                </a:r>
                <a:endParaRPr lang="en-US" sz="2400" baseline="0"/>
              </a:p>
            </p:txBody>
          </p:sp>
        </p:grpSp>
      </p:grpSp>
      <p:sp>
        <p:nvSpPr>
          <p:cNvPr id="329734" name="Text Box 63"/>
          <p:cNvSpPr txBox="1">
            <a:spLocks noChangeArrowheads="1"/>
          </p:cNvSpPr>
          <p:nvPr/>
        </p:nvSpPr>
        <p:spPr bwMode="auto">
          <a:xfrm>
            <a:off x="1227138" y="1236663"/>
            <a:ext cx="2638425" cy="457200"/>
          </a:xfrm>
          <a:prstGeom prst="rect">
            <a:avLst/>
          </a:prstGeom>
          <a:noFill/>
          <a:ln w="9525">
            <a:noFill/>
            <a:miter lim="800000"/>
            <a:headEnd/>
            <a:tailEnd/>
          </a:ln>
        </p:spPr>
        <p:txBody>
          <a:bodyPr>
            <a:spAutoFit/>
          </a:bodyPr>
          <a:lstStyle/>
          <a:p>
            <a:pPr eaLnBrk="0" hangingPunct="0">
              <a:spcBef>
                <a:spcPct val="50000"/>
              </a:spcBef>
            </a:pPr>
            <a:r>
              <a:rPr lang="en-US" sz="2400" b="1" baseline="0"/>
              <a:t>Tabella di verità</a:t>
            </a:r>
          </a:p>
        </p:txBody>
      </p:sp>
      <p:grpSp>
        <p:nvGrpSpPr>
          <p:cNvPr id="329735" name="Group 88"/>
          <p:cNvGrpSpPr>
            <a:grpSpLocks/>
          </p:cNvGrpSpPr>
          <p:nvPr/>
        </p:nvGrpSpPr>
        <p:grpSpPr bwMode="auto">
          <a:xfrm>
            <a:off x="898525" y="1862138"/>
            <a:ext cx="3060700" cy="3314700"/>
            <a:chOff x="568" y="975"/>
            <a:chExt cx="1928" cy="2088"/>
          </a:xfrm>
        </p:grpSpPr>
        <p:sp>
          <p:nvSpPr>
            <p:cNvPr id="329749" name="Rectangle 89"/>
            <p:cNvSpPr>
              <a:spLocks noChangeArrowheads="1"/>
            </p:cNvSpPr>
            <p:nvPr/>
          </p:nvSpPr>
          <p:spPr bwMode="auto">
            <a:xfrm>
              <a:off x="1312" y="2831"/>
              <a:ext cx="1184" cy="232"/>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b="1" baseline="0"/>
                <a:t>1</a:t>
              </a:r>
            </a:p>
          </p:txBody>
        </p:sp>
        <p:sp>
          <p:nvSpPr>
            <p:cNvPr id="329750" name="Rectangle 90"/>
            <p:cNvSpPr>
              <a:spLocks noChangeArrowheads="1"/>
            </p:cNvSpPr>
            <p:nvPr/>
          </p:nvSpPr>
          <p:spPr bwMode="auto">
            <a:xfrm>
              <a:off x="568" y="2831"/>
              <a:ext cx="744" cy="232"/>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b="1" baseline="0"/>
                <a:t>1 1 1</a:t>
              </a:r>
            </a:p>
          </p:txBody>
        </p:sp>
        <p:sp>
          <p:nvSpPr>
            <p:cNvPr id="329751" name="Rectangle 91"/>
            <p:cNvSpPr>
              <a:spLocks noChangeArrowheads="1"/>
            </p:cNvSpPr>
            <p:nvPr/>
          </p:nvSpPr>
          <p:spPr bwMode="auto">
            <a:xfrm>
              <a:off x="1312" y="2599"/>
              <a:ext cx="1184" cy="232"/>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b="1" baseline="0"/>
                <a:t>1</a:t>
              </a:r>
            </a:p>
          </p:txBody>
        </p:sp>
        <p:sp>
          <p:nvSpPr>
            <p:cNvPr id="329752" name="Rectangle 92"/>
            <p:cNvSpPr>
              <a:spLocks noChangeArrowheads="1"/>
            </p:cNvSpPr>
            <p:nvPr/>
          </p:nvSpPr>
          <p:spPr bwMode="auto">
            <a:xfrm>
              <a:off x="568" y="2599"/>
              <a:ext cx="744" cy="232"/>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b="1" baseline="0"/>
                <a:t>1 1 0</a:t>
              </a:r>
            </a:p>
          </p:txBody>
        </p:sp>
        <p:sp>
          <p:nvSpPr>
            <p:cNvPr id="329753" name="Rectangle 93"/>
            <p:cNvSpPr>
              <a:spLocks noChangeArrowheads="1"/>
            </p:cNvSpPr>
            <p:nvPr/>
          </p:nvSpPr>
          <p:spPr bwMode="auto">
            <a:xfrm>
              <a:off x="1312" y="2367"/>
              <a:ext cx="1184" cy="232"/>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b="1" baseline="0"/>
                <a:t>1</a:t>
              </a:r>
            </a:p>
          </p:txBody>
        </p:sp>
        <p:sp>
          <p:nvSpPr>
            <p:cNvPr id="329754" name="Rectangle 94"/>
            <p:cNvSpPr>
              <a:spLocks noChangeArrowheads="1"/>
            </p:cNvSpPr>
            <p:nvPr/>
          </p:nvSpPr>
          <p:spPr bwMode="auto">
            <a:xfrm>
              <a:off x="568" y="2367"/>
              <a:ext cx="744" cy="232"/>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b="1" baseline="0"/>
                <a:t>1 0 1</a:t>
              </a:r>
            </a:p>
          </p:txBody>
        </p:sp>
        <p:sp>
          <p:nvSpPr>
            <p:cNvPr id="329755" name="Rectangle 95"/>
            <p:cNvSpPr>
              <a:spLocks noChangeArrowheads="1"/>
            </p:cNvSpPr>
            <p:nvPr/>
          </p:nvSpPr>
          <p:spPr bwMode="auto">
            <a:xfrm>
              <a:off x="1312" y="2135"/>
              <a:ext cx="1184" cy="232"/>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b="1" baseline="0"/>
                <a:t>1</a:t>
              </a:r>
            </a:p>
          </p:txBody>
        </p:sp>
        <p:sp>
          <p:nvSpPr>
            <p:cNvPr id="329756" name="Rectangle 96"/>
            <p:cNvSpPr>
              <a:spLocks noChangeArrowheads="1"/>
            </p:cNvSpPr>
            <p:nvPr/>
          </p:nvSpPr>
          <p:spPr bwMode="auto">
            <a:xfrm>
              <a:off x="568" y="2135"/>
              <a:ext cx="744" cy="232"/>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b="1" baseline="0"/>
                <a:t>1 0 0</a:t>
              </a:r>
            </a:p>
          </p:txBody>
        </p:sp>
        <p:sp>
          <p:nvSpPr>
            <p:cNvPr id="329757" name="Rectangle 97"/>
            <p:cNvSpPr>
              <a:spLocks noChangeArrowheads="1"/>
            </p:cNvSpPr>
            <p:nvPr/>
          </p:nvSpPr>
          <p:spPr bwMode="auto">
            <a:xfrm>
              <a:off x="1312" y="1903"/>
              <a:ext cx="1184" cy="232"/>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b="1" baseline="0"/>
                <a:t>0</a:t>
              </a:r>
            </a:p>
          </p:txBody>
        </p:sp>
        <p:sp>
          <p:nvSpPr>
            <p:cNvPr id="329758" name="Rectangle 98"/>
            <p:cNvSpPr>
              <a:spLocks noChangeArrowheads="1"/>
            </p:cNvSpPr>
            <p:nvPr/>
          </p:nvSpPr>
          <p:spPr bwMode="auto">
            <a:xfrm>
              <a:off x="568" y="1903"/>
              <a:ext cx="744" cy="232"/>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b="1" baseline="0"/>
                <a:t>0 1 1</a:t>
              </a:r>
            </a:p>
          </p:txBody>
        </p:sp>
        <p:sp>
          <p:nvSpPr>
            <p:cNvPr id="329759" name="Rectangle 99"/>
            <p:cNvSpPr>
              <a:spLocks noChangeArrowheads="1"/>
            </p:cNvSpPr>
            <p:nvPr/>
          </p:nvSpPr>
          <p:spPr bwMode="auto">
            <a:xfrm>
              <a:off x="1312" y="1671"/>
              <a:ext cx="1184" cy="232"/>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b="1" baseline="0"/>
                <a:t>0</a:t>
              </a:r>
            </a:p>
          </p:txBody>
        </p:sp>
        <p:sp>
          <p:nvSpPr>
            <p:cNvPr id="329760" name="Rectangle 100"/>
            <p:cNvSpPr>
              <a:spLocks noChangeArrowheads="1"/>
            </p:cNvSpPr>
            <p:nvPr/>
          </p:nvSpPr>
          <p:spPr bwMode="auto">
            <a:xfrm>
              <a:off x="568" y="1671"/>
              <a:ext cx="744" cy="232"/>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b="1" baseline="0"/>
                <a:t>0 1 0</a:t>
              </a:r>
            </a:p>
          </p:txBody>
        </p:sp>
        <p:sp>
          <p:nvSpPr>
            <p:cNvPr id="329761" name="Rectangle 101"/>
            <p:cNvSpPr>
              <a:spLocks noChangeArrowheads="1"/>
            </p:cNvSpPr>
            <p:nvPr/>
          </p:nvSpPr>
          <p:spPr bwMode="auto">
            <a:xfrm>
              <a:off x="1312" y="1439"/>
              <a:ext cx="1184" cy="232"/>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b="1" baseline="0"/>
                <a:t>1</a:t>
              </a:r>
            </a:p>
          </p:txBody>
        </p:sp>
        <p:sp>
          <p:nvSpPr>
            <p:cNvPr id="329762" name="Rectangle 102"/>
            <p:cNvSpPr>
              <a:spLocks noChangeArrowheads="1"/>
            </p:cNvSpPr>
            <p:nvPr/>
          </p:nvSpPr>
          <p:spPr bwMode="auto">
            <a:xfrm>
              <a:off x="568" y="1439"/>
              <a:ext cx="744" cy="232"/>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b="1" baseline="0"/>
                <a:t>0 0 1</a:t>
              </a:r>
            </a:p>
          </p:txBody>
        </p:sp>
        <p:sp>
          <p:nvSpPr>
            <p:cNvPr id="329763" name="Rectangle 103"/>
            <p:cNvSpPr>
              <a:spLocks noChangeArrowheads="1"/>
            </p:cNvSpPr>
            <p:nvPr/>
          </p:nvSpPr>
          <p:spPr bwMode="auto">
            <a:xfrm>
              <a:off x="1312" y="1208"/>
              <a:ext cx="1184" cy="231"/>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b="1" baseline="0"/>
                <a:t>0</a:t>
              </a:r>
            </a:p>
          </p:txBody>
        </p:sp>
        <p:sp>
          <p:nvSpPr>
            <p:cNvPr id="329764" name="Rectangle 104"/>
            <p:cNvSpPr>
              <a:spLocks noChangeArrowheads="1"/>
            </p:cNvSpPr>
            <p:nvPr/>
          </p:nvSpPr>
          <p:spPr bwMode="auto">
            <a:xfrm>
              <a:off x="568" y="1208"/>
              <a:ext cx="744" cy="231"/>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b="1" baseline="0"/>
                <a:t>0 0 0</a:t>
              </a:r>
            </a:p>
          </p:txBody>
        </p:sp>
        <p:sp>
          <p:nvSpPr>
            <p:cNvPr id="329765" name="Rectangle 105"/>
            <p:cNvSpPr>
              <a:spLocks noChangeArrowheads="1"/>
            </p:cNvSpPr>
            <p:nvPr/>
          </p:nvSpPr>
          <p:spPr bwMode="auto">
            <a:xfrm>
              <a:off x="1312" y="975"/>
              <a:ext cx="1184" cy="233"/>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endParaRPr lang="it-IT" baseline="0"/>
            </a:p>
          </p:txBody>
        </p:sp>
        <p:sp>
          <p:nvSpPr>
            <p:cNvPr id="329766" name="Rectangle 106"/>
            <p:cNvSpPr>
              <a:spLocks noChangeArrowheads="1"/>
            </p:cNvSpPr>
            <p:nvPr/>
          </p:nvSpPr>
          <p:spPr bwMode="auto">
            <a:xfrm>
              <a:off x="568" y="975"/>
              <a:ext cx="744" cy="233"/>
            </a:xfrm>
            <a:prstGeom prst="rect">
              <a:avLst/>
            </a:prstGeom>
            <a:noFill/>
            <a:ln w="9525">
              <a:noFill/>
              <a:miter lim="800000"/>
              <a:headEnd/>
              <a:tailEnd/>
            </a:ln>
          </p:spPr>
          <p:txBody>
            <a:bodyPr/>
            <a:lstStyle/>
            <a:p>
              <a:pPr algn="ctr" eaLnBrk="0" hangingPunct="0">
                <a:spcBef>
                  <a:spcPct val="20000"/>
                </a:spcBef>
                <a:buClr>
                  <a:srgbClr val="3333FF"/>
                </a:buClr>
                <a:buFont typeface="Wingdings" pitchFamily="2" charset="2"/>
                <a:buNone/>
              </a:pPr>
              <a:r>
                <a:rPr lang="en-US" b="1" baseline="0"/>
                <a:t>X Y Z</a:t>
              </a:r>
            </a:p>
          </p:txBody>
        </p:sp>
        <p:sp>
          <p:nvSpPr>
            <p:cNvPr id="329767" name="Line 107"/>
            <p:cNvSpPr>
              <a:spLocks noChangeShapeType="1"/>
            </p:cNvSpPr>
            <p:nvPr/>
          </p:nvSpPr>
          <p:spPr bwMode="auto">
            <a:xfrm>
              <a:off x="568" y="1208"/>
              <a:ext cx="1928" cy="0"/>
            </a:xfrm>
            <a:prstGeom prst="line">
              <a:avLst/>
            </a:prstGeom>
            <a:noFill/>
            <a:ln w="12700">
              <a:solidFill>
                <a:schemeClr val="tx1"/>
              </a:solidFill>
              <a:round/>
              <a:headEnd/>
              <a:tailEnd/>
            </a:ln>
          </p:spPr>
          <p:txBody>
            <a:bodyPr/>
            <a:lstStyle/>
            <a:p>
              <a:endParaRPr lang="it-IT"/>
            </a:p>
          </p:txBody>
        </p:sp>
        <p:sp>
          <p:nvSpPr>
            <p:cNvPr id="329768" name="Line 108"/>
            <p:cNvSpPr>
              <a:spLocks noChangeShapeType="1"/>
            </p:cNvSpPr>
            <p:nvPr/>
          </p:nvSpPr>
          <p:spPr bwMode="auto">
            <a:xfrm>
              <a:off x="568" y="1439"/>
              <a:ext cx="1928" cy="0"/>
            </a:xfrm>
            <a:prstGeom prst="line">
              <a:avLst/>
            </a:prstGeom>
            <a:noFill/>
            <a:ln w="12700">
              <a:solidFill>
                <a:schemeClr val="tx1"/>
              </a:solidFill>
              <a:round/>
              <a:headEnd/>
              <a:tailEnd/>
            </a:ln>
          </p:spPr>
          <p:txBody>
            <a:bodyPr/>
            <a:lstStyle/>
            <a:p>
              <a:endParaRPr lang="it-IT"/>
            </a:p>
          </p:txBody>
        </p:sp>
        <p:sp>
          <p:nvSpPr>
            <p:cNvPr id="329769" name="Line 109"/>
            <p:cNvSpPr>
              <a:spLocks noChangeShapeType="1"/>
            </p:cNvSpPr>
            <p:nvPr/>
          </p:nvSpPr>
          <p:spPr bwMode="auto">
            <a:xfrm>
              <a:off x="568" y="1671"/>
              <a:ext cx="1928" cy="0"/>
            </a:xfrm>
            <a:prstGeom prst="line">
              <a:avLst/>
            </a:prstGeom>
            <a:noFill/>
            <a:ln w="12700">
              <a:solidFill>
                <a:schemeClr val="tx1"/>
              </a:solidFill>
              <a:round/>
              <a:headEnd/>
              <a:tailEnd/>
            </a:ln>
          </p:spPr>
          <p:txBody>
            <a:bodyPr/>
            <a:lstStyle/>
            <a:p>
              <a:endParaRPr lang="it-IT"/>
            </a:p>
          </p:txBody>
        </p:sp>
        <p:sp>
          <p:nvSpPr>
            <p:cNvPr id="329770" name="Line 110"/>
            <p:cNvSpPr>
              <a:spLocks noChangeShapeType="1"/>
            </p:cNvSpPr>
            <p:nvPr/>
          </p:nvSpPr>
          <p:spPr bwMode="auto">
            <a:xfrm>
              <a:off x="568" y="1903"/>
              <a:ext cx="1928" cy="0"/>
            </a:xfrm>
            <a:prstGeom prst="line">
              <a:avLst/>
            </a:prstGeom>
            <a:noFill/>
            <a:ln w="12700">
              <a:solidFill>
                <a:schemeClr val="tx1"/>
              </a:solidFill>
              <a:round/>
              <a:headEnd/>
              <a:tailEnd/>
            </a:ln>
          </p:spPr>
          <p:txBody>
            <a:bodyPr/>
            <a:lstStyle/>
            <a:p>
              <a:endParaRPr lang="it-IT"/>
            </a:p>
          </p:txBody>
        </p:sp>
        <p:sp>
          <p:nvSpPr>
            <p:cNvPr id="329771" name="Line 111"/>
            <p:cNvSpPr>
              <a:spLocks noChangeShapeType="1"/>
            </p:cNvSpPr>
            <p:nvPr/>
          </p:nvSpPr>
          <p:spPr bwMode="auto">
            <a:xfrm>
              <a:off x="568" y="2135"/>
              <a:ext cx="1928" cy="0"/>
            </a:xfrm>
            <a:prstGeom prst="line">
              <a:avLst/>
            </a:prstGeom>
            <a:noFill/>
            <a:ln w="12700">
              <a:solidFill>
                <a:schemeClr val="tx1"/>
              </a:solidFill>
              <a:round/>
              <a:headEnd/>
              <a:tailEnd/>
            </a:ln>
          </p:spPr>
          <p:txBody>
            <a:bodyPr/>
            <a:lstStyle/>
            <a:p>
              <a:endParaRPr lang="it-IT"/>
            </a:p>
          </p:txBody>
        </p:sp>
        <p:sp>
          <p:nvSpPr>
            <p:cNvPr id="329772" name="Line 112"/>
            <p:cNvSpPr>
              <a:spLocks noChangeShapeType="1"/>
            </p:cNvSpPr>
            <p:nvPr/>
          </p:nvSpPr>
          <p:spPr bwMode="auto">
            <a:xfrm>
              <a:off x="568" y="2367"/>
              <a:ext cx="1928" cy="0"/>
            </a:xfrm>
            <a:prstGeom prst="line">
              <a:avLst/>
            </a:prstGeom>
            <a:noFill/>
            <a:ln w="12700">
              <a:solidFill>
                <a:schemeClr val="tx1"/>
              </a:solidFill>
              <a:round/>
              <a:headEnd/>
              <a:tailEnd/>
            </a:ln>
          </p:spPr>
          <p:txBody>
            <a:bodyPr/>
            <a:lstStyle/>
            <a:p>
              <a:endParaRPr lang="it-IT"/>
            </a:p>
          </p:txBody>
        </p:sp>
        <p:sp>
          <p:nvSpPr>
            <p:cNvPr id="329773" name="Line 113"/>
            <p:cNvSpPr>
              <a:spLocks noChangeShapeType="1"/>
            </p:cNvSpPr>
            <p:nvPr/>
          </p:nvSpPr>
          <p:spPr bwMode="auto">
            <a:xfrm>
              <a:off x="568" y="2599"/>
              <a:ext cx="1928" cy="0"/>
            </a:xfrm>
            <a:prstGeom prst="line">
              <a:avLst/>
            </a:prstGeom>
            <a:noFill/>
            <a:ln w="12700">
              <a:solidFill>
                <a:schemeClr val="tx1"/>
              </a:solidFill>
              <a:round/>
              <a:headEnd/>
              <a:tailEnd/>
            </a:ln>
          </p:spPr>
          <p:txBody>
            <a:bodyPr/>
            <a:lstStyle/>
            <a:p>
              <a:endParaRPr lang="it-IT"/>
            </a:p>
          </p:txBody>
        </p:sp>
        <p:sp>
          <p:nvSpPr>
            <p:cNvPr id="329774" name="Line 114"/>
            <p:cNvSpPr>
              <a:spLocks noChangeShapeType="1"/>
            </p:cNvSpPr>
            <p:nvPr/>
          </p:nvSpPr>
          <p:spPr bwMode="auto">
            <a:xfrm>
              <a:off x="568" y="2831"/>
              <a:ext cx="1928" cy="0"/>
            </a:xfrm>
            <a:prstGeom prst="line">
              <a:avLst/>
            </a:prstGeom>
            <a:noFill/>
            <a:ln w="12700">
              <a:solidFill>
                <a:schemeClr val="tx1"/>
              </a:solidFill>
              <a:round/>
              <a:headEnd/>
              <a:tailEnd/>
            </a:ln>
          </p:spPr>
          <p:txBody>
            <a:bodyPr/>
            <a:lstStyle/>
            <a:p>
              <a:endParaRPr lang="it-IT"/>
            </a:p>
          </p:txBody>
        </p:sp>
        <p:sp>
          <p:nvSpPr>
            <p:cNvPr id="329775" name="Line 115"/>
            <p:cNvSpPr>
              <a:spLocks noChangeShapeType="1"/>
            </p:cNvSpPr>
            <p:nvPr/>
          </p:nvSpPr>
          <p:spPr bwMode="auto">
            <a:xfrm>
              <a:off x="568" y="3063"/>
              <a:ext cx="1928" cy="0"/>
            </a:xfrm>
            <a:prstGeom prst="line">
              <a:avLst/>
            </a:prstGeom>
            <a:noFill/>
            <a:ln w="28575" cap="sq">
              <a:solidFill>
                <a:schemeClr val="tx1"/>
              </a:solidFill>
              <a:round/>
              <a:headEnd/>
              <a:tailEnd/>
            </a:ln>
          </p:spPr>
          <p:txBody>
            <a:bodyPr/>
            <a:lstStyle/>
            <a:p>
              <a:endParaRPr lang="it-IT"/>
            </a:p>
          </p:txBody>
        </p:sp>
        <p:sp>
          <p:nvSpPr>
            <p:cNvPr id="329776" name="Line 116"/>
            <p:cNvSpPr>
              <a:spLocks noChangeShapeType="1"/>
            </p:cNvSpPr>
            <p:nvPr/>
          </p:nvSpPr>
          <p:spPr bwMode="auto">
            <a:xfrm>
              <a:off x="568" y="975"/>
              <a:ext cx="0" cy="2088"/>
            </a:xfrm>
            <a:prstGeom prst="line">
              <a:avLst/>
            </a:prstGeom>
            <a:noFill/>
            <a:ln w="28575" cap="sq">
              <a:solidFill>
                <a:schemeClr val="tx1"/>
              </a:solidFill>
              <a:round/>
              <a:headEnd/>
              <a:tailEnd/>
            </a:ln>
          </p:spPr>
          <p:txBody>
            <a:bodyPr/>
            <a:lstStyle/>
            <a:p>
              <a:endParaRPr lang="it-IT"/>
            </a:p>
          </p:txBody>
        </p:sp>
        <p:sp>
          <p:nvSpPr>
            <p:cNvPr id="329777" name="Line 117"/>
            <p:cNvSpPr>
              <a:spLocks noChangeShapeType="1"/>
            </p:cNvSpPr>
            <p:nvPr/>
          </p:nvSpPr>
          <p:spPr bwMode="auto">
            <a:xfrm>
              <a:off x="1312" y="975"/>
              <a:ext cx="0" cy="2088"/>
            </a:xfrm>
            <a:prstGeom prst="line">
              <a:avLst/>
            </a:prstGeom>
            <a:noFill/>
            <a:ln w="12700">
              <a:solidFill>
                <a:schemeClr val="tx1"/>
              </a:solidFill>
              <a:round/>
              <a:headEnd/>
              <a:tailEnd/>
            </a:ln>
          </p:spPr>
          <p:txBody>
            <a:bodyPr/>
            <a:lstStyle/>
            <a:p>
              <a:endParaRPr lang="it-IT"/>
            </a:p>
          </p:txBody>
        </p:sp>
        <p:sp>
          <p:nvSpPr>
            <p:cNvPr id="329778" name="Line 118"/>
            <p:cNvSpPr>
              <a:spLocks noChangeShapeType="1"/>
            </p:cNvSpPr>
            <p:nvPr/>
          </p:nvSpPr>
          <p:spPr bwMode="auto">
            <a:xfrm>
              <a:off x="2496" y="975"/>
              <a:ext cx="0" cy="2088"/>
            </a:xfrm>
            <a:prstGeom prst="line">
              <a:avLst/>
            </a:prstGeom>
            <a:noFill/>
            <a:ln w="28575" cap="sq">
              <a:solidFill>
                <a:schemeClr val="tx1"/>
              </a:solidFill>
              <a:round/>
              <a:headEnd/>
              <a:tailEnd/>
            </a:ln>
          </p:spPr>
          <p:txBody>
            <a:bodyPr/>
            <a:lstStyle/>
            <a:p>
              <a:endParaRPr lang="it-IT"/>
            </a:p>
          </p:txBody>
        </p:sp>
        <p:sp>
          <p:nvSpPr>
            <p:cNvPr id="329779" name="Line 119"/>
            <p:cNvSpPr>
              <a:spLocks noChangeShapeType="1"/>
            </p:cNvSpPr>
            <p:nvPr/>
          </p:nvSpPr>
          <p:spPr bwMode="auto">
            <a:xfrm>
              <a:off x="568" y="975"/>
              <a:ext cx="1928" cy="0"/>
            </a:xfrm>
            <a:prstGeom prst="line">
              <a:avLst/>
            </a:prstGeom>
            <a:noFill/>
            <a:ln w="28575" cap="sq">
              <a:solidFill>
                <a:schemeClr val="tx1"/>
              </a:solidFill>
              <a:round/>
              <a:headEnd/>
              <a:tailEnd/>
            </a:ln>
          </p:spPr>
          <p:txBody>
            <a:bodyPr/>
            <a:lstStyle/>
            <a:p>
              <a:endParaRPr lang="it-IT"/>
            </a:p>
          </p:txBody>
        </p:sp>
      </p:grpSp>
      <p:sp>
        <p:nvSpPr>
          <p:cNvPr id="329736" name="Rectangle 121"/>
          <p:cNvSpPr>
            <a:spLocks noChangeArrowheads="1"/>
          </p:cNvSpPr>
          <p:nvPr/>
        </p:nvSpPr>
        <p:spPr bwMode="auto">
          <a:xfrm>
            <a:off x="3746500" y="1893888"/>
            <a:ext cx="169863" cy="304800"/>
          </a:xfrm>
          <a:prstGeom prst="rect">
            <a:avLst/>
          </a:prstGeom>
          <a:noFill/>
          <a:ln w="9525">
            <a:noFill/>
            <a:miter lim="800000"/>
            <a:headEnd/>
            <a:tailEnd/>
          </a:ln>
        </p:spPr>
        <p:txBody>
          <a:bodyPr wrap="none" lIns="0" tIns="0" rIns="0" bIns="0">
            <a:spAutoFit/>
          </a:bodyPr>
          <a:lstStyle/>
          <a:p>
            <a:pPr eaLnBrk="0" hangingPunct="0"/>
            <a:r>
              <a:rPr lang="en-US" b="1" baseline="0">
                <a:solidFill>
                  <a:srgbClr val="000000"/>
                </a:solidFill>
              </a:rPr>
              <a:t>Z</a:t>
            </a:r>
            <a:endParaRPr lang="en-US" baseline="0"/>
          </a:p>
        </p:txBody>
      </p:sp>
      <p:sp>
        <p:nvSpPr>
          <p:cNvPr id="329737" name="Rectangle 122"/>
          <p:cNvSpPr>
            <a:spLocks noChangeArrowheads="1"/>
          </p:cNvSpPr>
          <p:nvPr/>
        </p:nvSpPr>
        <p:spPr bwMode="auto">
          <a:xfrm>
            <a:off x="3535363" y="1893888"/>
            <a:ext cx="63500" cy="304800"/>
          </a:xfrm>
          <a:prstGeom prst="rect">
            <a:avLst/>
          </a:prstGeom>
          <a:noFill/>
          <a:ln w="9525">
            <a:noFill/>
            <a:miter lim="800000"/>
            <a:headEnd/>
            <a:tailEnd/>
          </a:ln>
        </p:spPr>
        <p:txBody>
          <a:bodyPr wrap="none" lIns="0" tIns="0" rIns="0" bIns="0">
            <a:spAutoFit/>
          </a:bodyPr>
          <a:lstStyle/>
          <a:p>
            <a:pPr eaLnBrk="0" hangingPunct="0"/>
            <a:r>
              <a:rPr lang="en-US" b="1" baseline="0">
                <a:solidFill>
                  <a:srgbClr val="000000"/>
                </a:solidFill>
              </a:rPr>
              <a:t> </a:t>
            </a:r>
            <a:endParaRPr lang="en-US" baseline="0"/>
          </a:p>
        </p:txBody>
      </p:sp>
      <p:grpSp>
        <p:nvGrpSpPr>
          <p:cNvPr id="329738" name="Group 162"/>
          <p:cNvGrpSpPr>
            <a:grpSpLocks/>
          </p:cNvGrpSpPr>
          <p:nvPr/>
        </p:nvGrpSpPr>
        <p:grpSpPr bwMode="auto">
          <a:xfrm>
            <a:off x="3290888" y="1901825"/>
            <a:ext cx="184150" cy="304800"/>
            <a:chOff x="2073" y="1000"/>
            <a:chExt cx="116" cy="192"/>
          </a:xfrm>
        </p:grpSpPr>
        <p:sp>
          <p:nvSpPr>
            <p:cNvPr id="329747" name="Line 120"/>
            <p:cNvSpPr>
              <a:spLocks noChangeShapeType="1"/>
            </p:cNvSpPr>
            <p:nvPr/>
          </p:nvSpPr>
          <p:spPr bwMode="auto">
            <a:xfrm>
              <a:off x="2074" y="1003"/>
              <a:ext cx="107" cy="0"/>
            </a:xfrm>
            <a:prstGeom prst="line">
              <a:avLst/>
            </a:prstGeom>
            <a:noFill/>
            <a:ln w="28575">
              <a:solidFill>
                <a:srgbClr val="000000"/>
              </a:solidFill>
              <a:round/>
              <a:headEnd/>
              <a:tailEnd/>
            </a:ln>
          </p:spPr>
          <p:txBody>
            <a:bodyPr/>
            <a:lstStyle/>
            <a:p>
              <a:endParaRPr lang="it-IT"/>
            </a:p>
          </p:txBody>
        </p:sp>
        <p:sp>
          <p:nvSpPr>
            <p:cNvPr id="329748" name="Rectangle 123"/>
            <p:cNvSpPr>
              <a:spLocks noChangeArrowheads="1"/>
            </p:cNvSpPr>
            <p:nvPr/>
          </p:nvSpPr>
          <p:spPr bwMode="auto">
            <a:xfrm>
              <a:off x="2073" y="1000"/>
              <a:ext cx="116" cy="192"/>
            </a:xfrm>
            <a:prstGeom prst="rect">
              <a:avLst/>
            </a:prstGeom>
            <a:noFill/>
            <a:ln w="9525">
              <a:noFill/>
              <a:miter lim="800000"/>
              <a:headEnd/>
              <a:tailEnd/>
            </a:ln>
          </p:spPr>
          <p:txBody>
            <a:bodyPr wrap="none" lIns="0" tIns="0" rIns="0" bIns="0">
              <a:spAutoFit/>
            </a:bodyPr>
            <a:lstStyle/>
            <a:p>
              <a:pPr eaLnBrk="0" hangingPunct="0"/>
              <a:r>
                <a:rPr lang="en-US" b="1" baseline="0">
                  <a:solidFill>
                    <a:srgbClr val="000000"/>
                  </a:solidFill>
                </a:rPr>
                <a:t>Y</a:t>
              </a:r>
              <a:endParaRPr lang="en-US" baseline="0"/>
            </a:p>
          </p:txBody>
        </p:sp>
      </p:grpSp>
      <p:sp>
        <p:nvSpPr>
          <p:cNvPr id="329739" name="Rectangle 124"/>
          <p:cNvSpPr>
            <a:spLocks noChangeArrowheads="1"/>
          </p:cNvSpPr>
          <p:nvPr/>
        </p:nvSpPr>
        <p:spPr bwMode="auto">
          <a:xfrm>
            <a:off x="3203575" y="1893888"/>
            <a:ext cx="92075" cy="441325"/>
          </a:xfrm>
          <a:prstGeom prst="rect">
            <a:avLst/>
          </a:prstGeom>
          <a:noFill/>
          <a:ln w="9525">
            <a:noFill/>
            <a:miter lim="800000"/>
            <a:headEnd/>
            <a:tailEnd/>
          </a:ln>
        </p:spPr>
        <p:txBody>
          <a:bodyPr wrap="none" lIns="0" tIns="0" rIns="0" bIns="0">
            <a:spAutoFit/>
          </a:bodyPr>
          <a:lstStyle/>
          <a:p>
            <a:pPr eaLnBrk="0" hangingPunct="0"/>
            <a:r>
              <a:rPr lang="en-US" sz="2900" b="1" baseline="0">
                <a:solidFill>
                  <a:srgbClr val="000000"/>
                </a:solidFill>
              </a:rPr>
              <a:t> </a:t>
            </a:r>
            <a:endParaRPr lang="en-US" sz="2400" baseline="0"/>
          </a:p>
        </p:txBody>
      </p:sp>
      <p:sp>
        <p:nvSpPr>
          <p:cNvPr id="329740" name="Rectangle 125"/>
          <p:cNvSpPr>
            <a:spLocks noChangeArrowheads="1"/>
          </p:cNvSpPr>
          <p:nvPr/>
        </p:nvSpPr>
        <p:spPr bwMode="auto">
          <a:xfrm>
            <a:off x="2668588" y="1893888"/>
            <a:ext cx="247650" cy="304800"/>
          </a:xfrm>
          <a:prstGeom prst="rect">
            <a:avLst/>
          </a:prstGeom>
          <a:noFill/>
          <a:ln w="9525">
            <a:noFill/>
            <a:miter lim="800000"/>
            <a:headEnd/>
            <a:tailEnd/>
          </a:ln>
        </p:spPr>
        <p:txBody>
          <a:bodyPr wrap="none" lIns="0" tIns="0" rIns="0" bIns="0">
            <a:spAutoFit/>
          </a:bodyPr>
          <a:lstStyle/>
          <a:p>
            <a:pPr eaLnBrk="0" hangingPunct="0"/>
            <a:r>
              <a:rPr lang="en-US" b="1" baseline="0">
                <a:solidFill>
                  <a:srgbClr val="000000"/>
                </a:solidFill>
              </a:rPr>
              <a:t>X </a:t>
            </a:r>
            <a:endParaRPr lang="en-US" baseline="0"/>
          </a:p>
        </p:txBody>
      </p:sp>
      <p:sp>
        <p:nvSpPr>
          <p:cNvPr id="329741" name="Rectangle 126"/>
          <p:cNvSpPr>
            <a:spLocks noChangeArrowheads="1"/>
          </p:cNvSpPr>
          <p:nvPr/>
        </p:nvSpPr>
        <p:spPr bwMode="auto">
          <a:xfrm>
            <a:off x="2584450" y="1893888"/>
            <a:ext cx="92075" cy="441325"/>
          </a:xfrm>
          <a:prstGeom prst="rect">
            <a:avLst/>
          </a:prstGeom>
          <a:noFill/>
          <a:ln w="9525">
            <a:noFill/>
            <a:miter lim="800000"/>
            <a:headEnd/>
            <a:tailEnd/>
          </a:ln>
        </p:spPr>
        <p:txBody>
          <a:bodyPr wrap="none" lIns="0" tIns="0" rIns="0" bIns="0">
            <a:spAutoFit/>
          </a:bodyPr>
          <a:lstStyle/>
          <a:p>
            <a:pPr eaLnBrk="0" hangingPunct="0"/>
            <a:r>
              <a:rPr lang="en-US" sz="2900" b="1" baseline="0">
                <a:solidFill>
                  <a:srgbClr val="000000"/>
                </a:solidFill>
              </a:rPr>
              <a:t> </a:t>
            </a:r>
            <a:endParaRPr lang="en-US" sz="2400" baseline="0"/>
          </a:p>
        </p:txBody>
      </p:sp>
      <p:sp>
        <p:nvSpPr>
          <p:cNvPr id="329742" name="Rectangle 127"/>
          <p:cNvSpPr>
            <a:spLocks noChangeArrowheads="1"/>
          </p:cNvSpPr>
          <p:nvPr/>
        </p:nvSpPr>
        <p:spPr bwMode="auto">
          <a:xfrm>
            <a:off x="2309813" y="1893888"/>
            <a:ext cx="92075" cy="441325"/>
          </a:xfrm>
          <a:prstGeom prst="rect">
            <a:avLst/>
          </a:prstGeom>
          <a:noFill/>
          <a:ln w="9525">
            <a:noFill/>
            <a:miter lim="800000"/>
            <a:headEnd/>
            <a:tailEnd/>
          </a:ln>
        </p:spPr>
        <p:txBody>
          <a:bodyPr wrap="none" lIns="0" tIns="0" rIns="0" bIns="0">
            <a:spAutoFit/>
          </a:bodyPr>
          <a:lstStyle/>
          <a:p>
            <a:pPr eaLnBrk="0" hangingPunct="0"/>
            <a:r>
              <a:rPr lang="en-US" sz="2900" b="1" baseline="0">
                <a:solidFill>
                  <a:srgbClr val="000000"/>
                </a:solidFill>
              </a:rPr>
              <a:t> </a:t>
            </a:r>
            <a:endParaRPr lang="en-US" sz="2400" baseline="0"/>
          </a:p>
        </p:txBody>
      </p:sp>
      <p:sp>
        <p:nvSpPr>
          <p:cNvPr id="329743" name="Rectangle 128"/>
          <p:cNvSpPr>
            <a:spLocks noChangeArrowheads="1"/>
          </p:cNvSpPr>
          <p:nvPr/>
        </p:nvSpPr>
        <p:spPr bwMode="auto">
          <a:xfrm>
            <a:off x="2106613" y="1893888"/>
            <a:ext cx="155575" cy="304800"/>
          </a:xfrm>
          <a:prstGeom prst="rect">
            <a:avLst/>
          </a:prstGeom>
          <a:noFill/>
          <a:ln w="9525">
            <a:noFill/>
            <a:miter lim="800000"/>
            <a:headEnd/>
            <a:tailEnd/>
          </a:ln>
        </p:spPr>
        <p:txBody>
          <a:bodyPr wrap="none" lIns="0" tIns="0" rIns="0" bIns="0">
            <a:spAutoFit/>
          </a:bodyPr>
          <a:lstStyle/>
          <a:p>
            <a:pPr eaLnBrk="0" hangingPunct="0"/>
            <a:r>
              <a:rPr lang="en-US" b="1" baseline="0">
                <a:solidFill>
                  <a:srgbClr val="000000"/>
                </a:solidFill>
              </a:rPr>
              <a:t>F</a:t>
            </a:r>
            <a:endParaRPr lang="en-US" baseline="0"/>
          </a:p>
        </p:txBody>
      </p:sp>
      <p:sp>
        <p:nvSpPr>
          <p:cNvPr id="329744" name="Rectangle 129"/>
          <p:cNvSpPr>
            <a:spLocks noChangeArrowheads="1"/>
          </p:cNvSpPr>
          <p:nvPr/>
        </p:nvSpPr>
        <p:spPr bwMode="auto">
          <a:xfrm>
            <a:off x="3587750" y="1866900"/>
            <a:ext cx="63500" cy="304800"/>
          </a:xfrm>
          <a:prstGeom prst="rect">
            <a:avLst/>
          </a:prstGeom>
          <a:noFill/>
          <a:ln w="9525">
            <a:noFill/>
            <a:miter lim="800000"/>
            <a:headEnd/>
            <a:tailEnd/>
          </a:ln>
        </p:spPr>
        <p:txBody>
          <a:bodyPr wrap="none" lIns="0" tIns="0" rIns="0" bIns="0">
            <a:spAutoFit/>
          </a:bodyPr>
          <a:lstStyle/>
          <a:p>
            <a:pPr eaLnBrk="0" hangingPunct="0"/>
            <a:r>
              <a:rPr lang="en-US" b="1" baseline="0">
                <a:solidFill>
                  <a:srgbClr val="000000"/>
                </a:solidFill>
                <a:latin typeface="Symbol" pitchFamily="18" charset="2"/>
              </a:rPr>
              <a:t>×</a:t>
            </a:r>
            <a:endParaRPr lang="en-US" baseline="0"/>
          </a:p>
        </p:txBody>
      </p:sp>
      <p:sp>
        <p:nvSpPr>
          <p:cNvPr id="329745" name="Rectangle 130"/>
          <p:cNvSpPr>
            <a:spLocks noChangeArrowheads="1"/>
          </p:cNvSpPr>
          <p:nvPr/>
        </p:nvSpPr>
        <p:spPr bwMode="auto">
          <a:xfrm>
            <a:off x="3008313" y="1871663"/>
            <a:ext cx="139700" cy="304800"/>
          </a:xfrm>
          <a:prstGeom prst="rect">
            <a:avLst/>
          </a:prstGeom>
          <a:noFill/>
          <a:ln w="9525">
            <a:noFill/>
            <a:miter lim="800000"/>
            <a:headEnd/>
            <a:tailEnd/>
          </a:ln>
        </p:spPr>
        <p:txBody>
          <a:bodyPr wrap="none" lIns="0" tIns="0" rIns="0" bIns="0">
            <a:spAutoFit/>
          </a:bodyPr>
          <a:lstStyle/>
          <a:p>
            <a:pPr eaLnBrk="0" hangingPunct="0"/>
            <a:r>
              <a:rPr lang="en-US" b="1" baseline="0">
                <a:solidFill>
                  <a:srgbClr val="000000"/>
                </a:solidFill>
                <a:latin typeface="Symbol" pitchFamily="18" charset="2"/>
              </a:rPr>
              <a:t>+</a:t>
            </a:r>
            <a:endParaRPr lang="en-US" baseline="0"/>
          </a:p>
        </p:txBody>
      </p:sp>
      <p:sp>
        <p:nvSpPr>
          <p:cNvPr id="329746" name="Rectangle 131"/>
          <p:cNvSpPr>
            <a:spLocks noChangeArrowheads="1"/>
          </p:cNvSpPr>
          <p:nvPr/>
        </p:nvSpPr>
        <p:spPr bwMode="auto">
          <a:xfrm>
            <a:off x="2393950" y="1852613"/>
            <a:ext cx="139700" cy="304800"/>
          </a:xfrm>
          <a:prstGeom prst="rect">
            <a:avLst/>
          </a:prstGeom>
          <a:noFill/>
          <a:ln w="9525">
            <a:noFill/>
            <a:miter lim="800000"/>
            <a:headEnd/>
            <a:tailEnd/>
          </a:ln>
        </p:spPr>
        <p:txBody>
          <a:bodyPr wrap="none" lIns="0" tIns="0" rIns="0" bIns="0">
            <a:spAutoFit/>
          </a:bodyPr>
          <a:lstStyle/>
          <a:p>
            <a:pPr eaLnBrk="0" hangingPunct="0"/>
            <a:r>
              <a:rPr lang="en-US" b="1" baseline="0">
                <a:solidFill>
                  <a:srgbClr val="000000"/>
                </a:solidFill>
                <a:latin typeface="Symbol" pitchFamily="18" charset="2"/>
              </a:rPr>
              <a:t>=</a:t>
            </a:r>
            <a:endParaRPr lang="en-US" baseline="0"/>
          </a:p>
        </p:txBody>
      </p:sp>
      <p:pic>
        <p:nvPicPr>
          <p:cNvPr id="5" name="Immagine 4"/>
          <p:cNvPicPr>
            <a:picLocks noChangeAspect="1"/>
          </p:cNvPicPr>
          <p:nvPr/>
        </p:nvPicPr>
        <p:blipFill>
          <a:blip r:embed="rId3"/>
          <a:stretch>
            <a:fillRect/>
          </a:stretch>
        </p:blipFill>
        <p:spPr>
          <a:xfrm>
            <a:off x="-6246775" y="5591595"/>
            <a:ext cx="21734387" cy="1006372"/>
          </a:xfrm>
          <a:prstGeom prst="rect">
            <a:avLst/>
          </a:prstGeom>
        </p:spPr>
      </p:pic>
      <p:sp>
        <p:nvSpPr>
          <p:cNvPr id="6" name="Segnaposto contenuto 5"/>
          <p:cNvSpPr>
            <a:spLocks noGrp="1"/>
          </p:cNvSpPr>
          <p:nvPr>
            <p:ph idx="1"/>
          </p:nvPr>
        </p:nvSpPr>
        <p:spPr/>
        <p:txBody>
          <a:bodyPr/>
          <a:lstStyle/>
          <a:p>
            <a:endParaRPr lang="it-IT" dirty="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5698"/>
                                        </p:tgtEl>
                                        <p:attrNameLst>
                                          <p:attrName>style.visibility</p:attrName>
                                        </p:attrNameLst>
                                      </p:cBhvr>
                                      <p:to>
                                        <p:strVal val="visible"/>
                                      </p:to>
                                    </p:set>
                                    <p:anim calcmode="lin" valueType="num">
                                      <p:cBhvr additive="base">
                                        <p:cTn id="7" dur="500" fill="hold"/>
                                        <p:tgtEl>
                                          <p:spTgt spid="235698"/>
                                        </p:tgtEl>
                                        <p:attrNameLst>
                                          <p:attrName>ppt_x</p:attrName>
                                        </p:attrNameLst>
                                      </p:cBhvr>
                                      <p:tavLst>
                                        <p:tav tm="0">
                                          <p:val>
                                            <p:strVal val="1+#ppt_w/2"/>
                                          </p:val>
                                        </p:tav>
                                        <p:tav tm="100000">
                                          <p:val>
                                            <p:strVal val="#ppt_x"/>
                                          </p:val>
                                        </p:tav>
                                      </p:tavLst>
                                    </p:anim>
                                    <p:anim calcmode="lin" valueType="num">
                                      <p:cBhvr additive="base">
                                        <p:cTn id="8" dur="500" fill="hold"/>
                                        <p:tgtEl>
                                          <p:spTgt spid="2356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35680"/>
                                        </p:tgtEl>
                                        <p:attrNameLst>
                                          <p:attrName>style.visibility</p:attrName>
                                        </p:attrNameLst>
                                      </p:cBhvr>
                                      <p:to>
                                        <p:strVal val="visible"/>
                                      </p:to>
                                    </p:set>
                                    <p:anim calcmode="lin" valueType="num">
                                      <p:cBhvr additive="base">
                                        <p:cTn id="13" dur="500" fill="hold"/>
                                        <p:tgtEl>
                                          <p:spTgt spid="235680"/>
                                        </p:tgtEl>
                                        <p:attrNameLst>
                                          <p:attrName>ppt_x</p:attrName>
                                        </p:attrNameLst>
                                      </p:cBhvr>
                                      <p:tavLst>
                                        <p:tav tm="0">
                                          <p:val>
                                            <p:strVal val="1+#ppt_w/2"/>
                                          </p:val>
                                        </p:tav>
                                        <p:tav tm="100000">
                                          <p:val>
                                            <p:strVal val="#ppt_x"/>
                                          </p:val>
                                        </p:tav>
                                      </p:tavLst>
                                    </p:anim>
                                    <p:anim calcmode="lin" valueType="num">
                                      <p:cBhvr additive="base">
                                        <p:cTn id="14" dur="500" fill="hold"/>
                                        <p:tgtEl>
                                          <p:spTgt spid="2356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89" name="Segnaposto numero diapositiva 3"/>
          <p:cNvSpPr>
            <a:spLocks noGrp="1"/>
          </p:cNvSpPr>
          <p:nvPr>
            <p:ph type="sldNum" sz="quarter" idx="4294967295"/>
          </p:nvPr>
        </p:nvSpPr>
        <p:spPr bwMode="auto">
          <a:xfrm>
            <a:off x="6737350" y="6489700"/>
            <a:ext cx="2381250" cy="342900"/>
          </a:xfrm>
          <a:prstGeom prst="rect">
            <a:avLst/>
          </a:prstGeom>
          <a:noFill/>
          <a:ln>
            <a:miter lim="800000"/>
            <a:headEnd/>
            <a:tailEnd/>
          </a:ln>
        </p:spPr>
        <p:txBody>
          <a:bodyPr/>
          <a:lstStyle/>
          <a:p>
            <a:pPr algn="ctr" eaLnBrk="0" hangingPunct="0"/>
            <a:r>
              <a:rPr lang="en-US"/>
              <a:t>Chapter 2 - Part 1         </a:t>
            </a:r>
            <a:fld id="{36562941-670C-4A41-A2AE-150D8BB594C9}" type="slidenum">
              <a:rPr lang="en-US"/>
              <a:pPr algn="ctr" eaLnBrk="0" hangingPunct="0"/>
              <a:t>15</a:t>
            </a:fld>
            <a:endParaRPr lang="en-US"/>
          </a:p>
        </p:txBody>
      </p:sp>
      <p:sp>
        <p:nvSpPr>
          <p:cNvPr id="447490" name="Rectangle 2"/>
          <p:cNvSpPr>
            <a:spLocks noGrp="1" noChangeArrowheads="1"/>
          </p:cNvSpPr>
          <p:nvPr>
            <p:ph type="title"/>
          </p:nvPr>
        </p:nvSpPr>
        <p:spPr>
          <a:xfrm>
            <a:off x="685800" y="228600"/>
            <a:ext cx="7772400" cy="838200"/>
          </a:xfrm>
        </p:spPr>
        <p:txBody>
          <a:bodyPr/>
          <a:lstStyle/>
          <a:p>
            <a:r>
              <a:rPr lang="it-IT" b="1"/>
              <a:t>Terms of Use</a:t>
            </a:r>
          </a:p>
        </p:txBody>
      </p:sp>
      <p:sp>
        <p:nvSpPr>
          <p:cNvPr id="447491" name="Rectangle 3"/>
          <p:cNvSpPr>
            <a:spLocks noGrp="1" noChangeArrowheads="1"/>
          </p:cNvSpPr>
          <p:nvPr>
            <p:ph type="body" idx="1"/>
          </p:nvPr>
        </p:nvSpPr>
        <p:spPr/>
        <p:txBody>
          <a:bodyPr/>
          <a:lstStyle/>
          <a:p>
            <a:pPr>
              <a:lnSpc>
                <a:spcPct val="90000"/>
              </a:lnSpc>
            </a:pPr>
            <a:r>
              <a:rPr lang="it-IT" sz="2400" b="1">
                <a:cs typeface="Times New Roman" pitchFamily="18" charset="0"/>
              </a:rPr>
              <a:t>All (or portions) of this material © 2008 by Pearson Education, Inc. </a:t>
            </a:r>
          </a:p>
          <a:p>
            <a:pPr>
              <a:lnSpc>
                <a:spcPct val="90000"/>
              </a:lnSpc>
            </a:pPr>
            <a:r>
              <a:rPr lang="it-IT" sz="2400" b="1">
                <a:cs typeface="Times New Roman" pitchFamily="18" charset="0"/>
              </a:rPr>
              <a:t>Permission is given to  incorporate this material or adaptations thereof into classroom presentations and handouts to instructors in courses adopting the latest edition of Logic and Computer Design Fundamentals as the course textbook. </a:t>
            </a:r>
          </a:p>
          <a:p>
            <a:pPr>
              <a:lnSpc>
                <a:spcPct val="90000"/>
              </a:lnSpc>
            </a:pPr>
            <a:r>
              <a:rPr lang="it-IT" sz="2400" b="1">
                <a:cs typeface="Times New Roman" pitchFamily="18" charset="0"/>
              </a:rPr>
              <a:t>These materials or adaptations thereof are not to be sold or otherwise offered for consideration.</a:t>
            </a:r>
          </a:p>
          <a:p>
            <a:pPr>
              <a:lnSpc>
                <a:spcPct val="90000"/>
              </a:lnSpc>
            </a:pPr>
            <a:r>
              <a:rPr lang="it-IT" sz="2400" b="1">
                <a:cs typeface="Times New Roman" pitchFamily="18" charset="0"/>
              </a:rPr>
              <a:t>This Terms of Use slide or page is to be included within the original materials or any adaptations thereof. </a:t>
            </a:r>
          </a:p>
          <a:p>
            <a:pPr>
              <a:lnSpc>
                <a:spcPct val="90000"/>
              </a:lnSpc>
            </a:pPr>
            <a:endParaRPr lang="it-IT" sz="2400" b="1">
              <a:cs typeface="Times New Roman" pitchFamily="18" charset="0"/>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C407F046-76E8-1749-8F05-DC36C8B4A626}"/>
              </a:ext>
            </a:extLst>
          </p:cNvPr>
          <p:cNvSpPr>
            <a:spLocks noGrp="1" noChangeArrowheads="1"/>
          </p:cNvSpPr>
          <p:nvPr>
            <p:ph type="title"/>
          </p:nvPr>
        </p:nvSpPr>
        <p:spPr/>
        <p:txBody>
          <a:bodyPr/>
          <a:lstStyle/>
          <a:p>
            <a:r>
              <a:rPr lang="it-IT" altLang="it-IT"/>
              <a:t>Numeri binari e codifica binaria</a:t>
            </a:r>
          </a:p>
        </p:txBody>
      </p:sp>
      <p:sp>
        <p:nvSpPr>
          <p:cNvPr id="48131" name="Rectangle 3">
            <a:extLst>
              <a:ext uri="{FF2B5EF4-FFF2-40B4-BE49-F238E27FC236}">
                <a16:creationId xmlns:a16="http://schemas.microsoft.com/office/drawing/2014/main" id="{8C3F275F-3408-6168-B6B9-158C84C92E06}"/>
              </a:ext>
            </a:extLst>
          </p:cNvPr>
          <p:cNvSpPr>
            <a:spLocks noGrp="1" noChangeArrowheads="1"/>
          </p:cNvSpPr>
          <p:nvPr>
            <p:ph type="body" idx="1"/>
          </p:nvPr>
        </p:nvSpPr>
        <p:spPr>
          <a:xfrm>
            <a:off x="1682750" y="1843089"/>
            <a:ext cx="5829300" cy="3921125"/>
          </a:xfrm>
        </p:spPr>
        <p:txBody>
          <a:bodyPr/>
          <a:lstStyle/>
          <a:p>
            <a:pPr>
              <a:lnSpc>
                <a:spcPct val="90000"/>
              </a:lnSpc>
            </a:pPr>
            <a:r>
              <a:rPr lang="it-IT" altLang="it-IT" b="1"/>
              <a:t>Tipi di informazione</a:t>
            </a:r>
          </a:p>
          <a:p>
            <a:pPr lvl="1">
              <a:lnSpc>
                <a:spcPct val="90000"/>
              </a:lnSpc>
            </a:pPr>
            <a:r>
              <a:rPr lang="it-IT" altLang="it-IT" b="1"/>
              <a:t>Numerica</a:t>
            </a:r>
          </a:p>
          <a:p>
            <a:pPr lvl="2">
              <a:lnSpc>
                <a:spcPct val="90000"/>
              </a:lnSpc>
            </a:pPr>
            <a:r>
              <a:rPr lang="it-IT" altLang="it-IT" b="1"/>
              <a:t>Dobbiamo elaborare un certo intervallo di valori</a:t>
            </a:r>
          </a:p>
          <a:p>
            <a:pPr lvl="2">
              <a:lnSpc>
                <a:spcPct val="90000"/>
              </a:lnSpc>
            </a:pPr>
            <a:r>
              <a:rPr lang="it-IT" altLang="it-IT" b="1">
                <a:cs typeface="Times New Roman" panose="02020603050405020304" pitchFamily="18" charset="0"/>
              </a:rPr>
              <a:t>Vogliamo rappresentare tali dati in un formato tale per cui sia facile ed efficiente realizzare le operazioni aritmetiche</a:t>
            </a:r>
          </a:p>
          <a:p>
            <a:pPr lvl="2">
              <a:lnSpc>
                <a:spcPct val="90000"/>
              </a:lnSpc>
            </a:pPr>
            <a:r>
              <a:rPr lang="it-IT" altLang="it-IT" b="1">
                <a:cs typeface="Times New Roman" panose="02020603050405020304" pitchFamily="18" charset="0"/>
              </a:rPr>
              <a:t>Usiamo numeri binari (con qualche modifica)</a:t>
            </a:r>
          </a:p>
          <a:p>
            <a:pPr lvl="1">
              <a:lnSpc>
                <a:spcPct val="90000"/>
              </a:lnSpc>
            </a:pPr>
            <a:r>
              <a:rPr lang="it-IT" altLang="it-IT" b="1"/>
              <a:t>Non numerica</a:t>
            </a:r>
          </a:p>
          <a:p>
            <a:pPr lvl="2">
              <a:lnSpc>
                <a:spcPct val="90000"/>
              </a:lnSpc>
            </a:pPr>
            <a:r>
              <a:rPr lang="it-IT" altLang="it-IT" b="1"/>
              <a:t>Possiamo gestire qualsiasi tipo di informazione, assegnando a ogni dato una combinazione di bit diversa (codice)</a:t>
            </a:r>
          </a:p>
          <a:p>
            <a:pPr lvl="2">
              <a:lnSpc>
                <a:spcPct val="90000"/>
              </a:lnSpc>
            </a:pPr>
            <a:r>
              <a:rPr lang="it-IT" altLang="it-IT" b="1"/>
              <a:t>Possiamo quindi sfruttare comunque l’elaborazione digitale di queste informazioni</a:t>
            </a:r>
          </a:p>
          <a:p>
            <a:pPr lvl="2">
              <a:lnSpc>
                <a:spcPct val="90000"/>
              </a:lnSpc>
            </a:pPr>
            <a:endParaRPr lang="it-IT" altLang="it-IT" b="1"/>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4268B6EE-8CD6-D2AD-CFC8-0E38323B9079}"/>
              </a:ext>
            </a:extLst>
          </p:cNvPr>
          <p:cNvSpPr>
            <a:spLocks noGrp="1" noChangeArrowheads="1"/>
          </p:cNvSpPr>
          <p:nvPr>
            <p:ph type="title"/>
          </p:nvPr>
        </p:nvSpPr>
        <p:spPr/>
        <p:txBody>
          <a:bodyPr/>
          <a:lstStyle/>
          <a:p>
            <a:r>
              <a:rPr lang="it-IT" altLang="it-IT"/>
              <a:t>Es.: codifica binaria dei colori</a:t>
            </a:r>
          </a:p>
        </p:txBody>
      </p:sp>
      <p:sp>
        <p:nvSpPr>
          <p:cNvPr id="50179" name="Rectangle 172">
            <a:extLst>
              <a:ext uri="{FF2B5EF4-FFF2-40B4-BE49-F238E27FC236}">
                <a16:creationId xmlns:a16="http://schemas.microsoft.com/office/drawing/2014/main" id="{DC916B8F-DAB5-4522-79E9-7A27FB1D8172}"/>
              </a:ext>
            </a:extLst>
          </p:cNvPr>
          <p:cNvSpPr>
            <a:spLocks noChangeArrowheads="1"/>
          </p:cNvSpPr>
          <p:nvPr/>
        </p:nvSpPr>
        <p:spPr bwMode="auto">
          <a:xfrm>
            <a:off x="6035675" y="4806950"/>
            <a:ext cx="6350"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0" hangingPunct="0">
              <a:spcBef>
                <a:spcPct val="20000"/>
              </a:spcBef>
              <a:buFont typeface="Wingdings" panose="05000000000000000000" pitchFamily="2" charset="2"/>
              <a:buChar char="§"/>
            </a:pPr>
            <a:endParaRPr lang="it-IT" altLang="it-IT" sz="2100" b="0">
              <a:solidFill>
                <a:srgbClr val="008000"/>
              </a:solidFill>
              <a:latin typeface="Times New Roman" panose="02020603050405020304" pitchFamily="18" charset="0"/>
            </a:endParaRPr>
          </a:p>
        </p:txBody>
      </p:sp>
      <p:grpSp>
        <p:nvGrpSpPr>
          <p:cNvPr id="50180" name="Group 290">
            <a:extLst>
              <a:ext uri="{FF2B5EF4-FFF2-40B4-BE49-F238E27FC236}">
                <a16:creationId xmlns:a16="http://schemas.microsoft.com/office/drawing/2014/main" id="{6A51A44D-D5E6-F52D-C634-C03393D093C1}"/>
              </a:ext>
            </a:extLst>
          </p:cNvPr>
          <p:cNvGrpSpPr>
            <a:grpSpLocks/>
          </p:cNvGrpSpPr>
          <p:nvPr/>
        </p:nvGrpSpPr>
        <p:grpSpPr bwMode="auto">
          <a:xfrm>
            <a:off x="6018214" y="3013076"/>
            <a:ext cx="1563687" cy="2093913"/>
            <a:chOff x="2534" y="1811"/>
            <a:chExt cx="1314" cy="1758"/>
          </a:xfrm>
        </p:grpSpPr>
        <p:sp>
          <p:nvSpPr>
            <p:cNvPr id="28721" name="Rectangle 6">
              <a:extLst>
                <a:ext uri="{FF2B5EF4-FFF2-40B4-BE49-F238E27FC236}">
                  <a16:creationId xmlns:a16="http://schemas.microsoft.com/office/drawing/2014/main" id="{07F06B12-77D4-E822-8E72-41B6FC040517}"/>
                </a:ext>
              </a:extLst>
            </p:cNvPr>
            <p:cNvSpPr>
              <a:spLocks noChangeArrowheads="1"/>
            </p:cNvSpPr>
            <p:nvPr/>
          </p:nvSpPr>
          <p:spPr bwMode="auto">
            <a:xfrm>
              <a:off x="2534" y="1811"/>
              <a:ext cx="120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eaLnBrk="0" hangingPunct="0">
                <a:spcBef>
                  <a:spcPct val="20000"/>
                </a:spcBef>
                <a:defRPr/>
              </a:pPr>
              <a:r>
                <a:rPr lang="en-US" altLang="it-IT" sz="1650" b="1" baseline="0">
                  <a:solidFill>
                    <a:srgbClr val="000000"/>
                  </a:solidFill>
                </a:rPr>
                <a:t>Binary Number</a:t>
              </a:r>
              <a:endParaRPr lang="en-US" altLang="it-IT" sz="1800" b="1" baseline="0">
                <a:solidFill>
                  <a:srgbClr val="008000"/>
                </a:solidFill>
              </a:endParaRPr>
            </a:p>
          </p:txBody>
        </p:sp>
        <p:sp>
          <p:nvSpPr>
            <p:cNvPr id="28722" name="Rectangle 7">
              <a:extLst>
                <a:ext uri="{FF2B5EF4-FFF2-40B4-BE49-F238E27FC236}">
                  <a16:creationId xmlns:a16="http://schemas.microsoft.com/office/drawing/2014/main" id="{7E3DB6AF-C069-1C10-ED95-DAAC3C3323BB}"/>
                </a:ext>
              </a:extLst>
            </p:cNvPr>
            <p:cNvSpPr>
              <a:spLocks noChangeArrowheads="1"/>
            </p:cNvSpPr>
            <p:nvPr/>
          </p:nvSpPr>
          <p:spPr bwMode="auto">
            <a:xfrm>
              <a:off x="3804" y="1811"/>
              <a:ext cx="4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eaLnBrk="0" hangingPunct="0">
                <a:spcBef>
                  <a:spcPct val="20000"/>
                </a:spcBef>
                <a:defRPr/>
              </a:pPr>
              <a:r>
                <a:rPr lang="en-US" altLang="it-IT" sz="1650" b="1" baseline="0">
                  <a:solidFill>
                    <a:srgbClr val="000000"/>
                  </a:solidFill>
                </a:rPr>
                <a:t> </a:t>
              </a:r>
              <a:endParaRPr lang="en-US" altLang="it-IT" sz="1800" b="1" baseline="0">
                <a:solidFill>
                  <a:srgbClr val="008000"/>
                </a:solidFill>
              </a:endParaRPr>
            </a:p>
          </p:txBody>
        </p:sp>
        <p:sp>
          <p:nvSpPr>
            <p:cNvPr id="28723" name="Rectangle 25">
              <a:extLst>
                <a:ext uri="{FF2B5EF4-FFF2-40B4-BE49-F238E27FC236}">
                  <a16:creationId xmlns:a16="http://schemas.microsoft.com/office/drawing/2014/main" id="{87824001-8199-06E4-A146-6915AF362BFE}"/>
                </a:ext>
              </a:extLst>
            </p:cNvPr>
            <p:cNvSpPr>
              <a:spLocks noChangeArrowheads="1"/>
            </p:cNvSpPr>
            <p:nvPr/>
          </p:nvSpPr>
          <p:spPr bwMode="auto">
            <a:xfrm>
              <a:off x="3028" y="2028"/>
              <a:ext cx="2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eaLnBrk="0" hangingPunct="0">
                <a:spcBef>
                  <a:spcPct val="20000"/>
                </a:spcBef>
                <a:defRPr/>
              </a:pPr>
              <a:r>
                <a:rPr lang="en-US" altLang="it-IT" sz="1650" b="1" baseline="0">
                  <a:solidFill>
                    <a:srgbClr val="000000"/>
                  </a:solidFill>
                </a:rPr>
                <a:t>000</a:t>
              </a:r>
              <a:endParaRPr lang="en-US" altLang="it-IT" sz="1800" b="1" baseline="0">
                <a:solidFill>
                  <a:srgbClr val="008000"/>
                </a:solidFill>
              </a:endParaRPr>
            </a:p>
          </p:txBody>
        </p:sp>
        <p:sp>
          <p:nvSpPr>
            <p:cNvPr id="50228" name="Rectangle 26">
              <a:extLst>
                <a:ext uri="{FF2B5EF4-FFF2-40B4-BE49-F238E27FC236}">
                  <a16:creationId xmlns:a16="http://schemas.microsoft.com/office/drawing/2014/main" id="{5F504EA8-5AE7-DF42-C858-8B7473917F1D}"/>
                </a:ext>
              </a:extLst>
            </p:cNvPr>
            <p:cNvSpPr>
              <a:spLocks noChangeArrowheads="1"/>
            </p:cNvSpPr>
            <p:nvPr/>
          </p:nvSpPr>
          <p:spPr bwMode="auto">
            <a:xfrm>
              <a:off x="3310" y="2028"/>
              <a:ext cx="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0" hangingPunct="0">
                <a:spcBef>
                  <a:spcPct val="20000"/>
                </a:spcBef>
                <a:buFont typeface="Wingdings" panose="05000000000000000000" pitchFamily="2" charset="2"/>
                <a:buChar char="§"/>
              </a:pPr>
              <a:endParaRPr lang="it-IT" altLang="it-IT" sz="1800" baseline="0">
                <a:solidFill>
                  <a:srgbClr val="008000"/>
                </a:solidFill>
                <a:latin typeface="Times New Roman" panose="02020603050405020304" pitchFamily="18" charset="0"/>
              </a:endParaRPr>
            </a:p>
          </p:txBody>
        </p:sp>
        <p:sp>
          <p:nvSpPr>
            <p:cNvPr id="28725" name="Rectangle 48">
              <a:extLst>
                <a:ext uri="{FF2B5EF4-FFF2-40B4-BE49-F238E27FC236}">
                  <a16:creationId xmlns:a16="http://schemas.microsoft.com/office/drawing/2014/main" id="{9376A493-C686-1502-4400-4BA92AE0FC55}"/>
                </a:ext>
              </a:extLst>
            </p:cNvPr>
            <p:cNvSpPr>
              <a:spLocks noChangeArrowheads="1"/>
            </p:cNvSpPr>
            <p:nvPr/>
          </p:nvSpPr>
          <p:spPr bwMode="auto">
            <a:xfrm>
              <a:off x="3028" y="2246"/>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eaLnBrk="0" hangingPunct="0">
                <a:spcBef>
                  <a:spcPct val="20000"/>
                </a:spcBef>
                <a:defRPr/>
              </a:pPr>
              <a:r>
                <a:rPr lang="en-US" altLang="it-IT" sz="1650" b="1" baseline="0">
                  <a:solidFill>
                    <a:srgbClr val="000000"/>
                  </a:solidFill>
                </a:rPr>
                <a:t>001</a:t>
              </a:r>
              <a:endParaRPr lang="en-US" altLang="it-IT" sz="1800" b="1" baseline="0">
                <a:solidFill>
                  <a:srgbClr val="008000"/>
                </a:solidFill>
              </a:endParaRPr>
            </a:p>
          </p:txBody>
        </p:sp>
        <p:sp>
          <p:nvSpPr>
            <p:cNvPr id="50230" name="Rectangle 49">
              <a:extLst>
                <a:ext uri="{FF2B5EF4-FFF2-40B4-BE49-F238E27FC236}">
                  <a16:creationId xmlns:a16="http://schemas.microsoft.com/office/drawing/2014/main" id="{B7747DC1-1571-8D62-2456-AE06F0CDCA5A}"/>
                </a:ext>
              </a:extLst>
            </p:cNvPr>
            <p:cNvSpPr>
              <a:spLocks noChangeArrowheads="1"/>
            </p:cNvSpPr>
            <p:nvPr/>
          </p:nvSpPr>
          <p:spPr bwMode="auto">
            <a:xfrm>
              <a:off x="3310" y="2245"/>
              <a:ext cx="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0" hangingPunct="0">
                <a:spcBef>
                  <a:spcPct val="20000"/>
                </a:spcBef>
                <a:buFont typeface="Wingdings" panose="05000000000000000000" pitchFamily="2" charset="2"/>
                <a:buChar char="§"/>
              </a:pPr>
              <a:endParaRPr lang="it-IT" altLang="it-IT" sz="1800" baseline="0">
                <a:solidFill>
                  <a:srgbClr val="008000"/>
                </a:solidFill>
                <a:latin typeface="Times New Roman" panose="02020603050405020304" pitchFamily="18" charset="0"/>
              </a:endParaRPr>
            </a:p>
          </p:txBody>
        </p:sp>
        <p:sp>
          <p:nvSpPr>
            <p:cNvPr id="28727" name="Rectangle 71">
              <a:extLst>
                <a:ext uri="{FF2B5EF4-FFF2-40B4-BE49-F238E27FC236}">
                  <a16:creationId xmlns:a16="http://schemas.microsoft.com/office/drawing/2014/main" id="{F7283654-9AD2-9A0A-B98E-672F23542388}"/>
                </a:ext>
              </a:extLst>
            </p:cNvPr>
            <p:cNvSpPr>
              <a:spLocks noChangeArrowheads="1"/>
            </p:cNvSpPr>
            <p:nvPr/>
          </p:nvSpPr>
          <p:spPr bwMode="auto">
            <a:xfrm>
              <a:off x="3028" y="2461"/>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eaLnBrk="0" hangingPunct="0">
                <a:spcBef>
                  <a:spcPct val="20000"/>
                </a:spcBef>
                <a:defRPr/>
              </a:pPr>
              <a:r>
                <a:rPr lang="en-US" altLang="it-IT" sz="1650" b="1" baseline="0">
                  <a:solidFill>
                    <a:srgbClr val="000000"/>
                  </a:solidFill>
                </a:rPr>
                <a:t>010</a:t>
              </a:r>
              <a:endParaRPr lang="en-US" altLang="it-IT" sz="1800" b="1" baseline="0">
                <a:solidFill>
                  <a:srgbClr val="008000"/>
                </a:solidFill>
              </a:endParaRPr>
            </a:p>
          </p:txBody>
        </p:sp>
        <p:sp>
          <p:nvSpPr>
            <p:cNvPr id="50232" name="Rectangle 72">
              <a:extLst>
                <a:ext uri="{FF2B5EF4-FFF2-40B4-BE49-F238E27FC236}">
                  <a16:creationId xmlns:a16="http://schemas.microsoft.com/office/drawing/2014/main" id="{84C66714-22A9-241E-954C-D4EC23E50A3B}"/>
                </a:ext>
              </a:extLst>
            </p:cNvPr>
            <p:cNvSpPr>
              <a:spLocks noChangeArrowheads="1"/>
            </p:cNvSpPr>
            <p:nvPr/>
          </p:nvSpPr>
          <p:spPr bwMode="auto">
            <a:xfrm>
              <a:off x="3310" y="2462"/>
              <a:ext cx="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0" hangingPunct="0">
                <a:spcBef>
                  <a:spcPct val="20000"/>
                </a:spcBef>
                <a:buFont typeface="Wingdings" panose="05000000000000000000" pitchFamily="2" charset="2"/>
                <a:buChar char="§"/>
              </a:pPr>
              <a:endParaRPr lang="it-IT" altLang="it-IT" sz="1800" baseline="0">
                <a:solidFill>
                  <a:srgbClr val="008000"/>
                </a:solidFill>
                <a:latin typeface="Times New Roman" panose="02020603050405020304" pitchFamily="18" charset="0"/>
              </a:endParaRPr>
            </a:p>
          </p:txBody>
        </p:sp>
        <p:sp>
          <p:nvSpPr>
            <p:cNvPr id="28729" name="Rectangle 94">
              <a:extLst>
                <a:ext uri="{FF2B5EF4-FFF2-40B4-BE49-F238E27FC236}">
                  <a16:creationId xmlns:a16="http://schemas.microsoft.com/office/drawing/2014/main" id="{151CF519-4EAE-0ADF-1D62-DC3F1FFD501B}"/>
                </a:ext>
              </a:extLst>
            </p:cNvPr>
            <p:cNvSpPr>
              <a:spLocks noChangeArrowheads="1"/>
            </p:cNvSpPr>
            <p:nvPr/>
          </p:nvSpPr>
          <p:spPr bwMode="auto">
            <a:xfrm>
              <a:off x="3028" y="2679"/>
              <a:ext cx="25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eaLnBrk="0" hangingPunct="0">
                <a:spcBef>
                  <a:spcPct val="20000"/>
                </a:spcBef>
                <a:defRPr/>
              </a:pPr>
              <a:r>
                <a:rPr lang="en-US" altLang="it-IT" sz="1650" b="1" baseline="0">
                  <a:solidFill>
                    <a:srgbClr val="000000"/>
                  </a:solidFill>
                </a:rPr>
                <a:t>011</a:t>
              </a:r>
              <a:endParaRPr lang="en-US" altLang="it-IT" sz="1800" b="1" baseline="0">
                <a:solidFill>
                  <a:srgbClr val="008000"/>
                </a:solidFill>
              </a:endParaRPr>
            </a:p>
          </p:txBody>
        </p:sp>
        <p:sp>
          <p:nvSpPr>
            <p:cNvPr id="50234" name="Rectangle 95">
              <a:extLst>
                <a:ext uri="{FF2B5EF4-FFF2-40B4-BE49-F238E27FC236}">
                  <a16:creationId xmlns:a16="http://schemas.microsoft.com/office/drawing/2014/main" id="{87928A9E-059F-666E-F98A-B76FE0D93F9A}"/>
                </a:ext>
              </a:extLst>
            </p:cNvPr>
            <p:cNvSpPr>
              <a:spLocks noChangeArrowheads="1"/>
            </p:cNvSpPr>
            <p:nvPr/>
          </p:nvSpPr>
          <p:spPr bwMode="auto">
            <a:xfrm>
              <a:off x="3310" y="2679"/>
              <a:ext cx="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0" hangingPunct="0">
                <a:spcBef>
                  <a:spcPct val="20000"/>
                </a:spcBef>
                <a:buFont typeface="Wingdings" panose="05000000000000000000" pitchFamily="2" charset="2"/>
                <a:buChar char="§"/>
              </a:pPr>
              <a:endParaRPr lang="it-IT" altLang="it-IT" sz="1800" baseline="0">
                <a:solidFill>
                  <a:srgbClr val="008000"/>
                </a:solidFill>
                <a:latin typeface="Times New Roman" panose="02020603050405020304" pitchFamily="18" charset="0"/>
              </a:endParaRPr>
            </a:p>
          </p:txBody>
        </p:sp>
        <p:sp>
          <p:nvSpPr>
            <p:cNvPr id="50235" name="Rectangle 118">
              <a:extLst>
                <a:ext uri="{FF2B5EF4-FFF2-40B4-BE49-F238E27FC236}">
                  <a16:creationId xmlns:a16="http://schemas.microsoft.com/office/drawing/2014/main" id="{180FBDD8-A24A-CB79-7744-4B341CF57599}"/>
                </a:ext>
              </a:extLst>
            </p:cNvPr>
            <p:cNvSpPr>
              <a:spLocks noChangeArrowheads="1"/>
            </p:cNvSpPr>
            <p:nvPr/>
          </p:nvSpPr>
          <p:spPr bwMode="auto">
            <a:xfrm>
              <a:off x="3310" y="2916"/>
              <a:ext cx="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0" hangingPunct="0">
                <a:spcBef>
                  <a:spcPct val="20000"/>
                </a:spcBef>
                <a:buFont typeface="Wingdings" panose="05000000000000000000" pitchFamily="2" charset="2"/>
                <a:buChar char="§"/>
              </a:pPr>
              <a:endParaRPr lang="it-IT" altLang="it-IT" sz="1800" baseline="0">
                <a:solidFill>
                  <a:srgbClr val="008000"/>
                </a:solidFill>
                <a:latin typeface="Times New Roman" panose="02020603050405020304" pitchFamily="18" charset="0"/>
              </a:endParaRPr>
            </a:p>
          </p:txBody>
        </p:sp>
        <p:sp>
          <p:nvSpPr>
            <p:cNvPr id="28732" name="Rectangle 140">
              <a:extLst>
                <a:ext uri="{FF2B5EF4-FFF2-40B4-BE49-F238E27FC236}">
                  <a16:creationId xmlns:a16="http://schemas.microsoft.com/office/drawing/2014/main" id="{C4CF6C9B-FE90-4132-0613-80B0F0E8E738}"/>
                </a:ext>
              </a:extLst>
            </p:cNvPr>
            <p:cNvSpPr>
              <a:spLocks noChangeArrowheads="1"/>
            </p:cNvSpPr>
            <p:nvPr/>
          </p:nvSpPr>
          <p:spPr bwMode="auto">
            <a:xfrm>
              <a:off x="3028" y="2903"/>
              <a:ext cx="2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eaLnBrk="0" hangingPunct="0">
                <a:spcBef>
                  <a:spcPct val="20000"/>
                </a:spcBef>
                <a:defRPr/>
              </a:pPr>
              <a:r>
                <a:rPr lang="en-US" altLang="it-IT" sz="1650" b="1" baseline="0">
                  <a:solidFill>
                    <a:srgbClr val="000000"/>
                  </a:solidFill>
                </a:rPr>
                <a:t>101</a:t>
              </a:r>
              <a:endParaRPr lang="en-US" altLang="it-IT" sz="1800" b="1" baseline="0">
                <a:solidFill>
                  <a:srgbClr val="008000"/>
                </a:solidFill>
              </a:endParaRPr>
            </a:p>
          </p:txBody>
        </p:sp>
        <p:sp>
          <p:nvSpPr>
            <p:cNvPr id="50237" name="Rectangle 141">
              <a:extLst>
                <a:ext uri="{FF2B5EF4-FFF2-40B4-BE49-F238E27FC236}">
                  <a16:creationId xmlns:a16="http://schemas.microsoft.com/office/drawing/2014/main" id="{5FACAA1B-8F8F-D90F-B676-72C4EA3E5972}"/>
                </a:ext>
              </a:extLst>
            </p:cNvPr>
            <p:cNvSpPr>
              <a:spLocks noChangeArrowheads="1"/>
            </p:cNvSpPr>
            <p:nvPr/>
          </p:nvSpPr>
          <p:spPr bwMode="auto">
            <a:xfrm>
              <a:off x="3310" y="2902"/>
              <a:ext cx="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0" hangingPunct="0">
                <a:spcBef>
                  <a:spcPct val="20000"/>
                </a:spcBef>
                <a:buFont typeface="Wingdings" panose="05000000000000000000" pitchFamily="2" charset="2"/>
                <a:buChar char="§"/>
              </a:pPr>
              <a:endParaRPr lang="it-IT" altLang="it-IT" sz="1800" baseline="0">
                <a:solidFill>
                  <a:srgbClr val="008000"/>
                </a:solidFill>
                <a:latin typeface="Times New Roman" panose="02020603050405020304" pitchFamily="18" charset="0"/>
              </a:endParaRPr>
            </a:p>
          </p:txBody>
        </p:sp>
        <p:sp>
          <p:nvSpPr>
            <p:cNvPr id="28734" name="Rectangle 163">
              <a:extLst>
                <a:ext uri="{FF2B5EF4-FFF2-40B4-BE49-F238E27FC236}">
                  <a16:creationId xmlns:a16="http://schemas.microsoft.com/office/drawing/2014/main" id="{9CF8C387-DC3C-B928-E863-96C43E70B3A5}"/>
                </a:ext>
              </a:extLst>
            </p:cNvPr>
            <p:cNvSpPr>
              <a:spLocks noChangeArrowheads="1"/>
            </p:cNvSpPr>
            <p:nvPr/>
          </p:nvSpPr>
          <p:spPr bwMode="auto">
            <a:xfrm>
              <a:off x="3028" y="3119"/>
              <a:ext cx="25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eaLnBrk="0" hangingPunct="0">
                <a:spcBef>
                  <a:spcPct val="20000"/>
                </a:spcBef>
                <a:defRPr/>
              </a:pPr>
              <a:r>
                <a:rPr lang="en-US" altLang="it-IT" sz="1650" b="1" baseline="0">
                  <a:solidFill>
                    <a:srgbClr val="000000"/>
                  </a:solidFill>
                </a:rPr>
                <a:t>110</a:t>
              </a:r>
              <a:endParaRPr lang="en-US" altLang="it-IT" sz="1800" b="1" baseline="0">
                <a:solidFill>
                  <a:srgbClr val="008000"/>
                </a:solidFill>
              </a:endParaRPr>
            </a:p>
          </p:txBody>
        </p:sp>
        <p:sp>
          <p:nvSpPr>
            <p:cNvPr id="50239" name="Rectangle 164">
              <a:extLst>
                <a:ext uri="{FF2B5EF4-FFF2-40B4-BE49-F238E27FC236}">
                  <a16:creationId xmlns:a16="http://schemas.microsoft.com/office/drawing/2014/main" id="{1E4B9CDB-5416-24D1-B083-AB53BF3A54BE}"/>
                </a:ext>
              </a:extLst>
            </p:cNvPr>
            <p:cNvSpPr>
              <a:spLocks noChangeArrowheads="1"/>
            </p:cNvSpPr>
            <p:nvPr/>
          </p:nvSpPr>
          <p:spPr bwMode="auto">
            <a:xfrm>
              <a:off x="3310" y="3119"/>
              <a:ext cx="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0" hangingPunct="0">
                <a:spcBef>
                  <a:spcPct val="20000"/>
                </a:spcBef>
                <a:buFont typeface="Wingdings" panose="05000000000000000000" pitchFamily="2" charset="2"/>
                <a:buChar char="§"/>
              </a:pPr>
              <a:endParaRPr lang="it-IT" altLang="it-IT" sz="1800" baseline="0">
                <a:solidFill>
                  <a:srgbClr val="008000"/>
                </a:solidFill>
                <a:latin typeface="Times New Roman" panose="02020603050405020304" pitchFamily="18" charset="0"/>
              </a:endParaRPr>
            </a:p>
          </p:txBody>
        </p:sp>
        <p:sp>
          <p:nvSpPr>
            <p:cNvPr id="28736" name="Rectangle 186">
              <a:extLst>
                <a:ext uri="{FF2B5EF4-FFF2-40B4-BE49-F238E27FC236}">
                  <a16:creationId xmlns:a16="http://schemas.microsoft.com/office/drawing/2014/main" id="{EB2BEDEF-AAD9-D13E-E568-671FB0BC98B3}"/>
                </a:ext>
              </a:extLst>
            </p:cNvPr>
            <p:cNvSpPr>
              <a:spLocks noChangeArrowheads="1"/>
            </p:cNvSpPr>
            <p:nvPr/>
          </p:nvSpPr>
          <p:spPr bwMode="auto">
            <a:xfrm>
              <a:off x="3028" y="3336"/>
              <a:ext cx="24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eaLnBrk="0" hangingPunct="0">
                <a:spcBef>
                  <a:spcPct val="20000"/>
                </a:spcBef>
                <a:defRPr/>
              </a:pPr>
              <a:r>
                <a:rPr lang="en-US" altLang="it-IT" sz="1650" b="1" baseline="0">
                  <a:solidFill>
                    <a:srgbClr val="000000"/>
                  </a:solidFill>
                </a:rPr>
                <a:t>111</a:t>
              </a:r>
              <a:endParaRPr lang="en-US" altLang="it-IT" sz="1800" b="1" baseline="0">
                <a:solidFill>
                  <a:srgbClr val="008000"/>
                </a:solidFill>
              </a:endParaRPr>
            </a:p>
          </p:txBody>
        </p:sp>
        <p:sp>
          <p:nvSpPr>
            <p:cNvPr id="50241" name="Rectangle 187">
              <a:extLst>
                <a:ext uri="{FF2B5EF4-FFF2-40B4-BE49-F238E27FC236}">
                  <a16:creationId xmlns:a16="http://schemas.microsoft.com/office/drawing/2014/main" id="{5BA39965-8FD9-6CC1-35B0-6C79A6A01B6A}"/>
                </a:ext>
              </a:extLst>
            </p:cNvPr>
            <p:cNvSpPr>
              <a:spLocks noChangeArrowheads="1"/>
            </p:cNvSpPr>
            <p:nvPr/>
          </p:nvSpPr>
          <p:spPr bwMode="auto">
            <a:xfrm>
              <a:off x="3310" y="3336"/>
              <a:ext cx="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0" hangingPunct="0">
                <a:spcBef>
                  <a:spcPct val="20000"/>
                </a:spcBef>
                <a:buFont typeface="Wingdings" panose="05000000000000000000" pitchFamily="2" charset="2"/>
                <a:buChar char="§"/>
              </a:pPr>
              <a:endParaRPr lang="it-IT" altLang="it-IT" sz="1800" baseline="0">
                <a:solidFill>
                  <a:srgbClr val="008000"/>
                </a:solidFill>
                <a:latin typeface="Times New Roman" panose="02020603050405020304" pitchFamily="18" charset="0"/>
              </a:endParaRPr>
            </a:p>
          </p:txBody>
        </p:sp>
      </p:grpSp>
      <p:sp>
        <p:nvSpPr>
          <p:cNvPr id="28677" name="Rectangle 8">
            <a:extLst>
              <a:ext uri="{FF2B5EF4-FFF2-40B4-BE49-F238E27FC236}">
                <a16:creationId xmlns:a16="http://schemas.microsoft.com/office/drawing/2014/main" id="{980F4848-ABC7-EB49-8D62-4F094F757C03}"/>
              </a:ext>
            </a:extLst>
          </p:cNvPr>
          <p:cNvSpPr>
            <a:spLocks noChangeArrowheads="1"/>
          </p:cNvSpPr>
          <p:nvPr/>
        </p:nvSpPr>
        <p:spPr bwMode="auto">
          <a:xfrm>
            <a:off x="4681539" y="3013075"/>
            <a:ext cx="5175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eaLnBrk="0" hangingPunct="0">
              <a:spcBef>
                <a:spcPct val="20000"/>
              </a:spcBef>
              <a:defRPr/>
            </a:pPr>
            <a:r>
              <a:rPr lang="en-US" altLang="it-IT" sz="1650" b="1" baseline="0">
                <a:solidFill>
                  <a:srgbClr val="000000"/>
                </a:solidFill>
              </a:rPr>
              <a:t>Color</a:t>
            </a:r>
            <a:endParaRPr lang="en-US" altLang="it-IT" sz="1800" b="1" baseline="0">
              <a:solidFill>
                <a:srgbClr val="008000"/>
              </a:solidFill>
            </a:endParaRPr>
          </a:p>
        </p:txBody>
      </p:sp>
      <p:sp>
        <p:nvSpPr>
          <p:cNvPr id="28678" name="Rectangle 27">
            <a:extLst>
              <a:ext uri="{FF2B5EF4-FFF2-40B4-BE49-F238E27FC236}">
                <a16:creationId xmlns:a16="http://schemas.microsoft.com/office/drawing/2014/main" id="{8656B9A5-0AFD-701D-7CF7-6ADEE5B1B65E}"/>
              </a:ext>
            </a:extLst>
          </p:cNvPr>
          <p:cNvSpPr>
            <a:spLocks noChangeArrowheads="1"/>
          </p:cNvSpPr>
          <p:nvPr/>
        </p:nvSpPr>
        <p:spPr bwMode="auto">
          <a:xfrm>
            <a:off x="4743450" y="3271838"/>
            <a:ext cx="36353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eaLnBrk="0" hangingPunct="0">
              <a:spcBef>
                <a:spcPct val="20000"/>
              </a:spcBef>
              <a:defRPr/>
            </a:pPr>
            <a:r>
              <a:rPr lang="en-US" altLang="it-IT" sz="1650" b="1" baseline="0">
                <a:solidFill>
                  <a:srgbClr val="000000"/>
                </a:solidFill>
              </a:rPr>
              <a:t>Red</a:t>
            </a:r>
            <a:endParaRPr lang="en-US" altLang="it-IT" sz="1800" b="1" baseline="0">
              <a:solidFill>
                <a:srgbClr val="008000"/>
              </a:solidFill>
            </a:endParaRPr>
          </a:p>
        </p:txBody>
      </p:sp>
      <p:sp>
        <p:nvSpPr>
          <p:cNvPr id="50183" name="Rectangle 28">
            <a:extLst>
              <a:ext uri="{FF2B5EF4-FFF2-40B4-BE49-F238E27FC236}">
                <a16:creationId xmlns:a16="http://schemas.microsoft.com/office/drawing/2014/main" id="{5F5C6AF2-73EE-03F7-90F6-DCF7A908DD11}"/>
              </a:ext>
            </a:extLst>
          </p:cNvPr>
          <p:cNvSpPr>
            <a:spLocks noChangeArrowheads="1"/>
          </p:cNvSpPr>
          <p:nvPr/>
        </p:nvSpPr>
        <p:spPr bwMode="auto">
          <a:xfrm>
            <a:off x="5129213" y="3271839"/>
            <a:ext cx="1063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0" hangingPunct="0">
              <a:spcBef>
                <a:spcPct val="20000"/>
              </a:spcBef>
              <a:buFont typeface="Wingdings" panose="05000000000000000000" pitchFamily="2" charset="2"/>
              <a:buChar char="§"/>
            </a:pPr>
            <a:endParaRPr lang="it-IT" altLang="it-IT" sz="1800" baseline="0">
              <a:solidFill>
                <a:srgbClr val="008000"/>
              </a:solidFill>
              <a:latin typeface="Times New Roman" panose="02020603050405020304" pitchFamily="18" charset="0"/>
            </a:endParaRPr>
          </a:p>
        </p:txBody>
      </p:sp>
      <p:sp>
        <p:nvSpPr>
          <p:cNvPr id="28680" name="Rectangle 50">
            <a:extLst>
              <a:ext uri="{FF2B5EF4-FFF2-40B4-BE49-F238E27FC236}">
                <a16:creationId xmlns:a16="http://schemas.microsoft.com/office/drawing/2014/main" id="{53DC3A42-D056-3499-20CF-E3A741C99C17}"/>
              </a:ext>
            </a:extLst>
          </p:cNvPr>
          <p:cNvSpPr>
            <a:spLocks noChangeArrowheads="1"/>
          </p:cNvSpPr>
          <p:nvPr/>
        </p:nvSpPr>
        <p:spPr bwMode="auto">
          <a:xfrm>
            <a:off x="4743451" y="3530600"/>
            <a:ext cx="6826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eaLnBrk="0" hangingPunct="0">
              <a:spcBef>
                <a:spcPct val="20000"/>
              </a:spcBef>
              <a:defRPr/>
            </a:pPr>
            <a:r>
              <a:rPr lang="en-US" altLang="it-IT" sz="1650" b="1" baseline="0">
                <a:solidFill>
                  <a:srgbClr val="000000"/>
                </a:solidFill>
              </a:rPr>
              <a:t>Orange</a:t>
            </a:r>
            <a:endParaRPr lang="en-US" altLang="it-IT" sz="1800" b="1" baseline="0">
              <a:solidFill>
                <a:srgbClr val="008000"/>
              </a:solidFill>
            </a:endParaRPr>
          </a:p>
        </p:txBody>
      </p:sp>
      <p:sp>
        <p:nvSpPr>
          <p:cNvPr id="50185" name="Rectangle 51">
            <a:extLst>
              <a:ext uri="{FF2B5EF4-FFF2-40B4-BE49-F238E27FC236}">
                <a16:creationId xmlns:a16="http://schemas.microsoft.com/office/drawing/2014/main" id="{914B233A-D771-17A9-578F-E6C5F5456C25}"/>
              </a:ext>
            </a:extLst>
          </p:cNvPr>
          <p:cNvSpPr>
            <a:spLocks noChangeArrowheads="1"/>
          </p:cNvSpPr>
          <p:nvPr/>
        </p:nvSpPr>
        <p:spPr bwMode="auto">
          <a:xfrm>
            <a:off x="5465763" y="3530601"/>
            <a:ext cx="1063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0" hangingPunct="0">
              <a:spcBef>
                <a:spcPct val="20000"/>
              </a:spcBef>
              <a:buFont typeface="Wingdings" panose="05000000000000000000" pitchFamily="2" charset="2"/>
              <a:buChar char="§"/>
            </a:pPr>
            <a:endParaRPr lang="it-IT" altLang="it-IT" sz="1800" baseline="0">
              <a:solidFill>
                <a:srgbClr val="008000"/>
              </a:solidFill>
              <a:latin typeface="Times New Roman" panose="02020603050405020304" pitchFamily="18" charset="0"/>
            </a:endParaRPr>
          </a:p>
        </p:txBody>
      </p:sp>
      <p:sp>
        <p:nvSpPr>
          <p:cNvPr id="28682" name="Rectangle 73">
            <a:extLst>
              <a:ext uri="{FF2B5EF4-FFF2-40B4-BE49-F238E27FC236}">
                <a16:creationId xmlns:a16="http://schemas.microsoft.com/office/drawing/2014/main" id="{77A6F18C-16F8-B40F-38D9-CABCC84B796E}"/>
              </a:ext>
            </a:extLst>
          </p:cNvPr>
          <p:cNvSpPr>
            <a:spLocks noChangeArrowheads="1"/>
          </p:cNvSpPr>
          <p:nvPr/>
        </p:nvSpPr>
        <p:spPr bwMode="auto">
          <a:xfrm>
            <a:off x="4743451" y="3789363"/>
            <a:ext cx="60007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eaLnBrk="0" hangingPunct="0">
              <a:spcBef>
                <a:spcPct val="20000"/>
              </a:spcBef>
              <a:defRPr/>
            </a:pPr>
            <a:r>
              <a:rPr lang="en-US" altLang="it-IT" sz="1650" b="1" baseline="0">
                <a:solidFill>
                  <a:srgbClr val="000000"/>
                </a:solidFill>
              </a:rPr>
              <a:t>Yellow</a:t>
            </a:r>
            <a:endParaRPr lang="en-US" altLang="it-IT" sz="1800" b="1" baseline="0">
              <a:solidFill>
                <a:srgbClr val="008000"/>
              </a:solidFill>
            </a:endParaRPr>
          </a:p>
        </p:txBody>
      </p:sp>
      <p:sp>
        <p:nvSpPr>
          <p:cNvPr id="50187" name="Rectangle 74">
            <a:extLst>
              <a:ext uri="{FF2B5EF4-FFF2-40B4-BE49-F238E27FC236}">
                <a16:creationId xmlns:a16="http://schemas.microsoft.com/office/drawing/2014/main" id="{170C9D13-0FB2-460D-ECB6-68DAC9EA321C}"/>
              </a:ext>
            </a:extLst>
          </p:cNvPr>
          <p:cNvSpPr>
            <a:spLocks noChangeArrowheads="1"/>
          </p:cNvSpPr>
          <p:nvPr/>
        </p:nvSpPr>
        <p:spPr bwMode="auto">
          <a:xfrm>
            <a:off x="5405438" y="3789364"/>
            <a:ext cx="1063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0" hangingPunct="0">
              <a:spcBef>
                <a:spcPct val="20000"/>
              </a:spcBef>
              <a:buFont typeface="Wingdings" panose="05000000000000000000" pitchFamily="2" charset="2"/>
              <a:buChar char="§"/>
            </a:pPr>
            <a:endParaRPr lang="it-IT" altLang="it-IT" sz="1800" baseline="0">
              <a:solidFill>
                <a:srgbClr val="008000"/>
              </a:solidFill>
              <a:latin typeface="Times New Roman" panose="02020603050405020304" pitchFamily="18" charset="0"/>
            </a:endParaRPr>
          </a:p>
        </p:txBody>
      </p:sp>
      <p:sp>
        <p:nvSpPr>
          <p:cNvPr id="28684" name="Rectangle 96">
            <a:extLst>
              <a:ext uri="{FF2B5EF4-FFF2-40B4-BE49-F238E27FC236}">
                <a16:creationId xmlns:a16="http://schemas.microsoft.com/office/drawing/2014/main" id="{91803FE9-7241-371E-46B1-1367021E08B3}"/>
              </a:ext>
            </a:extLst>
          </p:cNvPr>
          <p:cNvSpPr>
            <a:spLocks noChangeArrowheads="1"/>
          </p:cNvSpPr>
          <p:nvPr/>
        </p:nvSpPr>
        <p:spPr bwMode="auto">
          <a:xfrm>
            <a:off x="4743451" y="4046538"/>
            <a:ext cx="5619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eaLnBrk="0" hangingPunct="0">
              <a:spcBef>
                <a:spcPct val="20000"/>
              </a:spcBef>
              <a:defRPr/>
            </a:pPr>
            <a:r>
              <a:rPr lang="en-US" altLang="it-IT" sz="1650" b="1" baseline="0">
                <a:solidFill>
                  <a:srgbClr val="000000"/>
                </a:solidFill>
              </a:rPr>
              <a:t>Green</a:t>
            </a:r>
            <a:endParaRPr lang="en-US" altLang="it-IT" sz="1800" b="1" baseline="0">
              <a:solidFill>
                <a:srgbClr val="008000"/>
              </a:solidFill>
            </a:endParaRPr>
          </a:p>
        </p:txBody>
      </p:sp>
      <p:sp>
        <p:nvSpPr>
          <p:cNvPr id="50189" name="Rectangle 97">
            <a:extLst>
              <a:ext uri="{FF2B5EF4-FFF2-40B4-BE49-F238E27FC236}">
                <a16:creationId xmlns:a16="http://schemas.microsoft.com/office/drawing/2014/main" id="{E367AB5C-2512-04BB-DC10-B7EB99BB81A7}"/>
              </a:ext>
            </a:extLst>
          </p:cNvPr>
          <p:cNvSpPr>
            <a:spLocks noChangeArrowheads="1"/>
          </p:cNvSpPr>
          <p:nvPr/>
        </p:nvSpPr>
        <p:spPr bwMode="auto">
          <a:xfrm>
            <a:off x="5337176" y="4046538"/>
            <a:ext cx="1063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0" hangingPunct="0">
              <a:spcBef>
                <a:spcPct val="20000"/>
              </a:spcBef>
              <a:buFont typeface="Wingdings" panose="05000000000000000000" pitchFamily="2" charset="2"/>
              <a:buChar char="§"/>
            </a:pPr>
            <a:endParaRPr lang="it-IT" altLang="it-IT" sz="1800" baseline="0">
              <a:solidFill>
                <a:srgbClr val="008000"/>
              </a:solidFill>
              <a:latin typeface="Times New Roman" panose="02020603050405020304" pitchFamily="18" charset="0"/>
            </a:endParaRPr>
          </a:p>
        </p:txBody>
      </p:sp>
      <p:sp>
        <p:nvSpPr>
          <p:cNvPr id="28686" name="Rectangle 142">
            <a:extLst>
              <a:ext uri="{FF2B5EF4-FFF2-40B4-BE49-F238E27FC236}">
                <a16:creationId xmlns:a16="http://schemas.microsoft.com/office/drawing/2014/main" id="{F1D4831F-CFF6-DCEF-4B77-9B4345C00B6B}"/>
              </a:ext>
            </a:extLst>
          </p:cNvPr>
          <p:cNvSpPr>
            <a:spLocks noChangeArrowheads="1"/>
          </p:cNvSpPr>
          <p:nvPr/>
        </p:nvSpPr>
        <p:spPr bwMode="auto">
          <a:xfrm>
            <a:off x="4743450" y="4313238"/>
            <a:ext cx="41275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eaLnBrk="0" hangingPunct="0">
              <a:spcBef>
                <a:spcPct val="20000"/>
              </a:spcBef>
              <a:defRPr/>
            </a:pPr>
            <a:r>
              <a:rPr lang="en-US" altLang="it-IT" sz="1650" b="1" baseline="0">
                <a:solidFill>
                  <a:srgbClr val="000000"/>
                </a:solidFill>
              </a:rPr>
              <a:t>Blue</a:t>
            </a:r>
            <a:endParaRPr lang="en-US" altLang="it-IT" sz="1800" b="1" baseline="0">
              <a:solidFill>
                <a:srgbClr val="008000"/>
              </a:solidFill>
            </a:endParaRPr>
          </a:p>
        </p:txBody>
      </p:sp>
      <p:sp>
        <p:nvSpPr>
          <p:cNvPr id="28687" name="Rectangle 165">
            <a:extLst>
              <a:ext uri="{FF2B5EF4-FFF2-40B4-BE49-F238E27FC236}">
                <a16:creationId xmlns:a16="http://schemas.microsoft.com/office/drawing/2014/main" id="{AB7B6686-EC80-41EE-F16C-0EB942B4C8BA}"/>
              </a:ext>
            </a:extLst>
          </p:cNvPr>
          <p:cNvSpPr>
            <a:spLocks noChangeArrowheads="1"/>
          </p:cNvSpPr>
          <p:nvPr/>
        </p:nvSpPr>
        <p:spPr bwMode="auto">
          <a:xfrm>
            <a:off x="4743451" y="4570413"/>
            <a:ext cx="5873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eaLnBrk="0" hangingPunct="0">
              <a:spcBef>
                <a:spcPct val="20000"/>
              </a:spcBef>
              <a:defRPr/>
            </a:pPr>
            <a:r>
              <a:rPr lang="en-US" altLang="it-IT" sz="1650" b="1" baseline="0">
                <a:solidFill>
                  <a:srgbClr val="000000"/>
                </a:solidFill>
              </a:rPr>
              <a:t>Indigo</a:t>
            </a:r>
            <a:endParaRPr lang="en-US" altLang="it-IT" sz="1800" b="1" baseline="0">
              <a:solidFill>
                <a:srgbClr val="008000"/>
              </a:solidFill>
            </a:endParaRPr>
          </a:p>
        </p:txBody>
      </p:sp>
      <p:sp>
        <p:nvSpPr>
          <p:cNvPr id="50192" name="Rectangle 166">
            <a:extLst>
              <a:ext uri="{FF2B5EF4-FFF2-40B4-BE49-F238E27FC236}">
                <a16:creationId xmlns:a16="http://schemas.microsoft.com/office/drawing/2014/main" id="{8C82A0AD-B3A8-AD03-6A21-B6653113C6DF}"/>
              </a:ext>
            </a:extLst>
          </p:cNvPr>
          <p:cNvSpPr>
            <a:spLocks noChangeArrowheads="1"/>
          </p:cNvSpPr>
          <p:nvPr/>
        </p:nvSpPr>
        <p:spPr bwMode="auto">
          <a:xfrm>
            <a:off x="5370514" y="4570413"/>
            <a:ext cx="1047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0" hangingPunct="0">
              <a:spcBef>
                <a:spcPct val="20000"/>
              </a:spcBef>
              <a:buFont typeface="Wingdings" panose="05000000000000000000" pitchFamily="2" charset="2"/>
              <a:buChar char="§"/>
            </a:pPr>
            <a:endParaRPr lang="it-IT" altLang="it-IT" sz="1800" baseline="0">
              <a:solidFill>
                <a:srgbClr val="008000"/>
              </a:solidFill>
              <a:latin typeface="Times New Roman" panose="02020603050405020304" pitchFamily="18" charset="0"/>
            </a:endParaRPr>
          </a:p>
        </p:txBody>
      </p:sp>
      <p:sp>
        <p:nvSpPr>
          <p:cNvPr id="50193" name="Rectangle 189">
            <a:extLst>
              <a:ext uri="{FF2B5EF4-FFF2-40B4-BE49-F238E27FC236}">
                <a16:creationId xmlns:a16="http://schemas.microsoft.com/office/drawing/2014/main" id="{86850CEB-F7CB-80F0-33E8-48B18811D2B4}"/>
              </a:ext>
            </a:extLst>
          </p:cNvPr>
          <p:cNvSpPr>
            <a:spLocks noChangeArrowheads="1"/>
          </p:cNvSpPr>
          <p:nvPr/>
        </p:nvSpPr>
        <p:spPr bwMode="auto">
          <a:xfrm>
            <a:off x="5316539" y="4829176"/>
            <a:ext cx="104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0" hangingPunct="0">
              <a:spcBef>
                <a:spcPct val="20000"/>
              </a:spcBef>
              <a:buFont typeface="Wingdings" panose="05000000000000000000" pitchFamily="2" charset="2"/>
              <a:buChar char="§"/>
            </a:pPr>
            <a:endParaRPr lang="it-IT" altLang="it-IT" sz="1800" baseline="0">
              <a:solidFill>
                <a:srgbClr val="008000"/>
              </a:solidFill>
              <a:latin typeface="Times New Roman" panose="02020603050405020304" pitchFamily="18" charset="0"/>
            </a:endParaRPr>
          </a:p>
        </p:txBody>
      </p:sp>
      <p:sp>
        <p:nvSpPr>
          <p:cNvPr id="28690" name="Rectangle 220">
            <a:extLst>
              <a:ext uri="{FF2B5EF4-FFF2-40B4-BE49-F238E27FC236}">
                <a16:creationId xmlns:a16="http://schemas.microsoft.com/office/drawing/2014/main" id="{AEC019E8-2BFC-3703-EB60-64584AC9F248}"/>
              </a:ext>
            </a:extLst>
          </p:cNvPr>
          <p:cNvSpPr>
            <a:spLocks noChangeArrowheads="1"/>
          </p:cNvSpPr>
          <p:nvPr/>
        </p:nvSpPr>
        <p:spPr bwMode="auto">
          <a:xfrm>
            <a:off x="4754564" y="4799013"/>
            <a:ext cx="5857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baseline="-25000">
                <a:solidFill>
                  <a:schemeClr val="accent2"/>
                </a:solidFill>
                <a:latin typeface="Times New Roman" panose="02020603050405020304" pitchFamily="18" charset="0"/>
              </a:defRPr>
            </a:lvl1pPr>
            <a:lvl2pPr marL="742950" indent="-285750">
              <a:defRPr sz="2800" baseline="-25000">
                <a:solidFill>
                  <a:schemeClr val="accent2"/>
                </a:solidFill>
                <a:latin typeface="Times New Roman" panose="02020603050405020304" pitchFamily="18" charset="0"/>
              </a:defRPr>
            </a:lvl2pPr>
            <a:lvl3pPr marL="1143000" indent="-228600">
              <a:defRPr sz="2800" baseline="-25000">
                <a:solidFill>
                  <a:schemeClr val="accent2"/>
                </a:solidFill>
                <a:latin typeface="Times New Roman" panose="02020603050405020304" pitchFamily="18" charset="0"/>
              </a:defRPr>
            </a:lvl3pPr>
            <a:lvl4pPr marL="1600200" indent="-228600">
              <a:defRPr sz="2800" baseline="-25000">
                <a:solidFill>
                  <a:schemeClr val="accent2"/>
                </a:solidFill>
                <a:latin typeface="Times New Roman" panose="02020603050405020304" pitchFamily="18" charset="0"/>
              </a:defRPr>
            </a:lvl4pPr>
            <a:lvl5pPr marL="2057400" indent="-228600">
              <a:defRPr sz="2800" baseline="-25000">
                <a:solidFill>
                  <a:schemeClr val="accent2"/>
                </a:solidFill>
                <a:latin typeface="Times New Roman" panose="02020603050405020304" pitchFamily="18" charset="0"/>
              </a:defRPr>
            </a:lvl5pPr>
            <a:lvl6pPr marL="25146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6pPr>
            <a:lvl7pPr marL="29718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7pPr>
            <a:lvl8pPr marL="34290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8pPr>
            <a:lvl9pPr marL="3886200" indent="-228600" eaLnBrk="0" fontAlgn="base" hangingPunct="0">
              <a:spcBef>
                <a:spcPct val="20000"/>
              </a:spcBef>
              <a:spcAft>
                <a:spcPct val="0"/>
              </a:spcAft>
              <a:buFont typeface="Wingdings" panose="05000000000000000000" pitchFamily="2" charset="2"/>
              <a:buChar char="§"/>
              <a:defRPr sz="2800" baseline="-25000">
                <a:solidFill>
                  <a:schemeClr val="accent2"/>
                </a:solidFill>
                <a:latin typeface="Times New Roman" panose="02020603050405020304" pitchFamily="18" charset="0"/>
              </a:defRPr>
            </a:lvl9pPr>
          </a:lstStyle>
          <a:p>
            <a:pPr eaLnBrk="0" hangingPunct="0">
              <a:spcBef>
                <a:spcPct val="20000"/>
              </a:spcBef>
              <a:defRPr/>
            </a:pPr>
            <a:r>
              <a:rPr lang="en-US" altLang="it-IT" sz="1650" b="1" baseline="0">
                <a:solidFill>
                  <a:srgbClr val="000000"/>
                </a:solidFill>
              </a:rPr>
              <a:t>Violet </a:t>
            </a:r>
            <a:endParaRPr lang="en-US" altLang="it-IT" sz="1800" b="1" baseline="0">
              <a:solidFill>
                <a:srgbClr val="008000"/>
              </a:solidFill>
            </a:endParaRPr>
          </a:p>
        </p:txBody>
      </p:sp>
      <p:graphicFrame>
        <p:nvGraphicFramePr>
          <p:cNvPr id="199980" name="Group 300">
            <a:extLst>
              <a:ext uri="{FF2B5EF4-FFF2-40B4-BE49-F238E27FC236}">
                <a16:creationId xmlns:a16="http://schemas.microsoft.com/office/drawing/2014/main" id="{1D0D3C85-8EB7-1052-C6C4-32A3D94E538C}"/>
              </a:ext>
            </a:extLst>
          </p:cNvPr>
          <p:cNvGraphicFramePr>
            <a:graphicFrameLocks noGrp="1"/>
          </p:cNvGraphicFramePr>
          <p:nvPr/>
        </p:nvGraphicFramePr>
        <p:xfrm>
          <a:off x="4030663" y="3003550"/>
          <a:ext cx="3452812" cy="2082800"/>
        </p:xfrm>
        <a:graphic>
          <a:graphicData uri="http://schemas.openxmlformats.org/drawingml/2006/table">
            <a:tbl>
              <a:tblPr/>
              <a:tblGrid>
                <a:gridCol w="1852612">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260797">
                <a:tc>
                  <a:txBody>
                    <a:body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1200" b="0" i="0" u="none" strike="noStrike" cap="none" normalizeH="0" baseline="0" dirty="0">
                        <a:ln>
                          <a:noFill/>
                        </a:ln>
                        <a:solidFill>
                          <a:schemeClr val="tx1"/>
                        </a:solidFill>
                        <a:effectLst/>
                        <a:latin typeface="Times New Roman" pitchFamily="18" charset="0"/>
                      </a:endParaRPr>
                    </a:p>
                  </a:txBody>
                  <a:tcPr marL="68580" marR="68580" marT="34297" marB="342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1200" b="0" i="0" u="none" strike="noStrike" cap="none" normalizeH="0" baseline="0">
                        <a:ln>
                          <a:noFill/>
                        </a:ln>
                        <a:solidFill>
                          <a:schemeClr val="tx1"/>
                        </a:solidFill>
                        <a:effectLst/>
                        <a:latin typeface="Times New Roman" pitchFamily="18" charset="0"/>
                      </a:endParaRPr>
                    </a:p>
                  </a:txBody>
                  <a:tcPr marL="68580" marR="68580" marT="34297" marB="342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9605">
                <a:tc>
                  <a:txBody>
                    <a:body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1200" b="0" i="0" u="none" strike="noStrike" cap="none" normalizeH="0" baseline="0" dirty="0">
                        <a:ln>
                          <a:noFill/>
                        </a:ln>
                        <a:solidFill>
                          <a:schemeClr val="tx1"/>
                        </a:solidFill>
                        <a:effectLst/>
                        <a:latin typeface="Times New Roman" pitchFamily="18" charset="0"/>
                      </a:endParaRPr>
                    </a:p>
                  </a:txBody>
                  <a:tcPr marL="68580" marR="68580" marT="34297" marB="342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1200" b="0" i="0" u="none" strike="noStrike" cap="none" normalizeH="0" baseline="0">
                        <a:ln>
                          <a:noFill/>
                        </a:ln>
                        <a:solidFill>
                          <a:schemeClr val="tx1"/>
                        </a:solidFill>
                        <a:effectLst/>
                        <a:latin typeface="Times New Roman" pitchFamily="18" charset="0"/>
                      </a:endParaRPr>
                    </a:p>
                  </a:txBody>
                  <a:tcPr marL="68580" marR="68580" marT="34297" marB="342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0797">
                <a:tc>
                  <a:txBody>
                    <a:body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1200" b="0" i="0" u="none" strike="noStrike" cap="none" normalizeH="0" baseline="0" dirty="0">
                        <a:ln>
                          <a:noFill/>
                        </a:ln>
                        <a:solidFill>
                          <a:schemeClr val="tx1"/>
                        </a:solidFill>
                        <a:effectLst/>
                        <a:latin typeface="Times New Roman" pitchFamily="18" charset="0"/>
                      </a:endParaRPr>
                    </a:p>
                  </a:txBody>
                  <a:tcPr marL="68580" marR="68580" marT="34297" marB="342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1200" b="0" i="0" u="none" strike="noStrike" cap="none" normalizeH="0" baseline="0">
                        <a:ln>
                          <a:noFill/>
                        </a:ln>
                        <a:solidFill>
                          <a:schemeClr val="tx1"/>
                        </a:solidFill>
                        <a:effectLst/>
                        <a:latin typeface="Times New Roman" pitchFamily="18" charset="0"/>
                      </a:endParaRPr>
                    </a:p>
                  </a:txBody>
                  <a:tcPr marL="68580" marR="68580" marT="34297" marB="342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9605">
                <a:tc>
                  <a:txBody>
                    <a:body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1200" b="0" i="0" u="none" strike="noStrike" cap="none" normalizeH="0" baseline="0">
                        <a:ln>
                          <a:noFill/>
                        </a:ln>
                        <a:solidFill>
                          <a:schemeClr val="tx1"/>
                        </a:solidFill>
                        <a:effectLst/>
                        <a:latin typeface="Times New Roman" pitchFamily="18" charset="0"/>
                      </a:endParaRPr>
                    </a:p>
                  </a:txBody>
                  <a:tcPr marL="68580" marR="68580" marT="34297" marB="342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1200" b="0" i="0" u="none" strike="noStrike" cap="none" normalizeH="0" baseline="0">
                        <a:ln>
                          <a:noFill/>
                        </a:ln>
                        <a:solidFill>
                          <a:schemeClr val="tx1"/>
                        </a:solidFill>
                        <a:effectLst/>
                        <a:latin typeface="Times New Roman" pitchFamily="18" charset="0"/>
                      </a:endParaRPr>
                    </a:p>
                  </a:txBody>
                  <a:tcPr marL="68580" marR="68580" marT="34297" marB="342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0797">
                <a:tc>
                  <a:txBody>
                    <a:body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1200" b="0" i="0" u="none" strike="noStrike" cap="none" normalizeH="0" baseline="0">
                        <a:ln>
                          <a:noFill/>
                        </a:ln>
                        <a:solidFill>
                          <a:schemeClr val="tx1"/>
                        </a:solidFill>
                        <a:effectLst/>
                        <a:latin typeface="Times New Roman" pitchFamily="18" charset="0"/>
                      </a:endParaRPr>
                    </a:p>
                  </a:txBody>
                  <a:tcPr marL="68580" marR="68580" marT="34297" marB="342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1200" b="0" i="0" u="none" strike="noStrike" cap="none" normalizeH="0" baseline="0">
                        <a:ln>
                          <a:noFill/>
                        </a:ln>
                        <a:solidFill>
                          <a:schemeClr val="tx1"/>
                        </a:solidFill>
                        <a:effectLst/>
                        <a:latin typeface="Times New Roman" pitchFamily="18" charset="0"/>
                      </a:endParaRPr>
                    </a:p>
                  </a:txBody>
                  <a:tcPr marL="68580" marR="68580" marT="34297" marB="342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0797">
                <a:tc>
                  <a:txBody>
                    <a:body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1200" b="0" i="0" u="none" strike="noStrike" cap="none" normalizeH="0" baseline="0">
                        <a:ln>
                          <a:noFill/>
                        </a:ln>
                        <a:solidFill>
                          <a:schemeClr val="tx1"/>
                        </a:solidFill>
                        <a:effectLst/>
                        <a:latin typeface="Times New Roman" pitchFamily="18" charset="0"/>
                      </a:endParaRPr>
                    </a:p>
                  </a:txBody>
                  <a:tcPr marL="68580" marR="68580" marT="34297" marB="342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1200" b="0" i="0" u="none" strike="noStrike" cap="none" normalizeH="0" baseline="0">
                        <a:ln>
                          <a:noFill/>
                        </a:ln>
                        <a:solidFill>
                          <a:schemeClr val="tx1"/>
                        </a:solidFill>
                        <a:effectLst/>
                        <a:latin typeface="Times New Roman" pitchFamily="18" charset="0"/>
                      </a:endParaRPr>
                    </a:p>
                  </a:txBody>
                  <a:tcPr marL="68580" marR="68580" marT="34297" marB="342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9605">
                <a:tc>
                  <a:txBody>
                    <a:body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1200" b="0" i="0" u="none" strike="noStrike" cap="none" normalizeH="0" baseline="0">
                        <a:ln>
                          <a:noFill/>
                        </a:ln>
                        <a:solidFill>
                          <a:schemeClr val="tx1"/>
                        </a:solidFill>
                        <a:effectLst/>
                        <a:latin typeface="Times New Roman" pitchFamily="18" charset="0"/>
                      </a:endParaRPr>
                    </a:p>
                  </a:txBody>
                  <a:tcPr marL="68580" marR="68580" marT="34297" marB="342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1200" b="0" i="0" u="none" strike="noStrike" cap="none" normalizeH="0" baseline="0">
                        <a:ln>
                          <a:noFill/>
                        </a:ln>
                        <a:solidFill>
                          <a:schemeClr val="tx1"/>
                        </a:solidFill>
                        <a:effectLst/>
                        <a:latin typeface="Times New Roman" pitchFamily="18" charset="0"/>
                      </a:endParaRPr>
                    </a:p>
                  </a:txBody>
                  <a:tcPr marL="68580" marR="68580" marT="34297" marB="342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0797">
                <a:tc>
                  <a:txBody>
                    <a:body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1200" b="0" i="0" u="none" strike="noStrike" cap="none" normalizeH="0" baseline="0">
                        <a:ln>
                          <a:noFill/>
                        </a:ln>
                        <a:solidFill>
                          <a:schemeClr val="tx1"/>
                        </a:solidFill>
                        <a:effectLst/>
                        <a:latin typeface="Times New Roman" pitchFamily="18" charset="0"/>
                      </a:endParaRPr>
                    </a:p>
                  </a:txBody>
                  <a:tcPr marL="68580" marR="68580" marT="34297" marB="342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3333FF"/>
                        </a:buClr>
                        <a:buSzTx/>
                        <a:buFont typeface="Wingdings" pitchFamily="2" charset="2"/>
                        <a:buNone/>
                        <a:tabLst/>
                      </a:pPr>
                      <a:endParaRPr kumimoji="0" lang="en-US" sz="1200" b="0" i="0" u="none" strike="noStrike" cap="none" normalizeH="0" baseline="0" dirty="0">
                        <a:ln>
                          <a:noFill/>
                        </a:ln>
                        <a:solidFill>
                          <a:schemeClr val="tx1"/>
                        </a:solidFill>
                        <a:effectLst/>
                        <a:latin typeface="Times New Roman" pitchFamily="18" charset="0"/>
                      </a:endParaRPr>
                    </a:p>
                  </a:txBody>
                  <a:tcPr marL="68580" marR="68580" marT="34297" marB="342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50224" name="Segnaposto contenuto 37">
            <a:extLst>
              <a:ext uri="{FF2B5EF4-FFF2-40B4-BE49-F238E27FC236}">
                <a16:creationId xmlns:a16="http://schemas.microsoft.com/office/drawing/2014/main" id="{DB119893-5168-8B5C-3267-796A501D02BE}"/>
              </a:ext>
            </a:extLst>
          </p:cNvPr>
          <p:cNvSpPr>
            <a:spLocks noGrp="1"/>
          </p:cNvSpPr>
          <p:nvPr>
            <p:ph idx="1"/>
          </p:nvPr>
        </p:nvSpPr>
        <p:spPr>
          <a:xfrm>
            <a:off x="719139" y="1843088"/>
            <a:ext cx="4516437" cy="671512"/>
          </a:xfrm>
        </p:spPr>
        <p:txBody>
          <a:bodyPr/>
          <a:lstStyle/>
          <a:p>
            <a:endParaRPr lang="it-IT" altLang="it-IT"/>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a:extLst>
              <a:ext uri="{FF2B5EF4-FFF2-40B4-BE49-F238E27FC236}">
                <a16:creationId xmlns:a16="http://schemas.microsoft.com/office/drawing/2014/main" id="{2E237499-8BCC-17E2-91BB-1B0CDC63BF08}"/>
              </a:ext>
            </a:extLst>
          </p:cNvPr>
          <p:cNvSpPr>
            <a:spLocks noGrp="1" noChangeArrowheads="1"/>
          </p:cNvSpPr>
          <p:nvPr>
            <p:ph type="body" idx="1"/>
          </p:nvPr>
        </p:nvSpPr>
        <p:spPr/>
        <p:txBody>
          <a:bodyPr/>
          <a:lstStyle/>
          <a:p>
            <a:pPr>
              <a:lnSpc>
                <a:spcPct val="90000"/>
              </a:lnSpc>
            </a:pPr>
            <a:endParaRPr lang="it-IT" altLang="it-IT" b="1">
              <a:cs typeface="Times New Roman" panose="02020603050405020304" pitchFamily="18" charset="0"/>
            </a:endParaRPr>
          </a:p>
          <a:p>
            <a:pPr lvl="2">
              <a:lnSpc>
                <a:spcPct val="90000"/>
              </a:lnSpc>
              <a:spcBef>
                <a:spcPct val="0"/>
              </a:spcBef>
              <a:buClrTx/>
              <a:buFontTx/>
              <a:buNone/>
            </a:pPr>
            <a:r>
              <a:rPr lang="it-IT" altLang="it-IT" sz="2100" b="1">
                <a:cs typeface="Times New Roman" panose="02020603050405020304" pitchFamily="18" charset="0"/>
              </a:rPr>
              <a:t>  2</a:t>
            </a:r>
            <a:r>
              <a:rPr lang="it-IT" altLang="it-IT" sz="2400" b="1" i="1" baseline="30000">
                <a:cs typeface="Times New Roman" panose="02020603050405020304" pitchFamily="18" charset="0"/>
              </a:rPr>
              <a:t>n</a:t>
            </a:r>
            <a:r>
              <a:rPr lang="it-IT" altLang="it-IT" sz="2100" b="1">
                <a:cs typeface="Times New Roman" panose="02020603050405020304" pitchFamily="18" charset="0"/>
              </a:rPr>
              <a:t> </a:t>
            </a:r>
            <a:r>
              <a:rPr lang="it-IT" altLang="it-IT" sz="2100" b="1">
                <a:latin typeface="Symbol" panose="05050102010706020507" pitchFamily="18" charset="2"/>
                <a:cs typeface="Times New Roman" panose="02020603050405020304" pitchFamily="18" charset="0"/>
                <a:sym typeface="Symbol" panose="05050102010706020507" pitchFamily="18" charset="2"/>
              </a:rPr>
              <a:t>³</a:t>
            </a:r>
            <a:r>
              <a:rPr lang="it-IT" altLang="it-IT" sz="2100" b="1">
                <a:cs typeface="Times New Roman" panose="02020603050405020304" pitchFamily="18" charset="0"/>
              </a:rPr>
              <a:t> </a:t>
            </a:r>
            <a:r>
              <a:rPr lang="it-IT" altLang="it-IT" sz="2100" b="1" i="1">
                <a:cs typeface="Times New Roman" panose="02020603050405020304" pitchFamily="18" charset="0"/>
              </a:rPr>
              <a:t>M</a:t>
            </a:r>
            <a:r>
              <a:rPr lang="it-IT" altLang="it-IT" sz="2100" b="1">
                <a:cs typeface="Times New Roman" panose="02020603050405020304" pitchFamily="18" charset="0"/>
                <a:sym typeface="Symbol" panose="05050102010706020507" pitchFamily="18" charset="2"/>
              </a:rPr>
              <a:t>  </a:t>
            </a:r>
            <a:r>
              <a:rPr lang="it-IT" altLang="it-IT" sz="2100">
                <a:cs typeface="Times New Roman" panose="02020603050405020304" pitchFamily="18" charset="0"/>
                <a:sym typeface="Symbol" panose="05050102010706020507" pitchFamily="18" charset="2"/>
              </a:rPr>
              <a:t>&gt;</a:t>
            </a:r>
            <a:r>
              <a:rPr lang="it-IT" altLang="it-IT" sz="2100" b="1">
                <a:cs typeface="Times New Roman" panose="02020603050405020304" pitchFamily="18" charset="0"/>
              </a:rPr>
              <a:t> 2</a:t>
            </a:r>
            <a:r>
              <a:rPr lang="it-IT" altLang="it-IT" sz="2400" b="1" baseline="30000">
                <a:cs typeface="Times New Roman" panose="02020603050405020304" pitchFamily="18" charset="0"/>
                <a:sym typeface="Symbol" panose="05050102010706020507" pitchFamily="18" charset="2"/>
              </a:rPr>
              <a:t>(</a:t>
            </a:r>
            <a:r>
              <a:rPr lang="it-IT" altLang="it-IT" sz="2400" b="1" i="1" baseline="30000">
                <a:cs typeface="Times New Roman" panose="02020603050405020304" pitchFamily="18" charset="0"/>
                <a:sym typeface="Symbol" panose="05050102010706020507" pitchFamily="18" charset="2"/>
              </a:rPr>
              <a:t>n </a:t>
            </a:r>
            <a:r>
              <a:rPr lang="it-IT" altLang="it-IT" sz="2400" b="1" baseline="30000">
                <a:cs typeface="Times New Roman" panose="02020603050405020304" pitchFamily="18" charset="0"/>
                <a:sym typeface="Symbol" panose="05050102010706020507" pitchFamily="18" charset="2"/>
              </a:rPr>
              <a:t>– 1) </a:t>
            </a:r>
          </a:p>
          <a:p>
            <a:pPr lvl="2">
              <a:lnSpc>
                <a:spcPct val="90000"/>
              </a:lnSpc>
              <a:spcBef>
                <a:spcPct val="0"/>
              </a:spcBef>
              <a:buClrTx/>
              <a:buFontTx/>
              <a:buNone/>
            </a:pPr>
            <a:r>
              <a:rPr lang="it-IT" altLang="it-IT" sz="2100" b="1">
                <a:cs typeface="Times New Roman" panose="02020603050405020304" pitchFamily="18" charset="0"/>
                <a:sym typeface="Symbol" panose="05050102010706020507" pitchFamily="18" charset="2"/>
              </a:rPr>
              <a:t>  </a:t>
            </a:r>
            <a:r>
              <a:rPr lang="it-IT" altLang="it-IT" sz="2100" b="1" i="1">
                <a:cs typeface="Times New Roman" panose="02020603050405020304" pitchFamily="18" charset="0"/>
                <a:sym typeface="Symbol" panose="05050102010706020507" pitchFamily="18" charset="2"/>
              </a:rPr>
              <a:t>n</a:t>
            </a:r>
            <a:r>
              <a:rPr lang="it-IT" altLang="it-IT" sz="2100" b="1">
                <a:cs typeface="Times New Roman" panose="02020603050405020304" pitchFamily="18" charset="0"/>
                <a:sym typeface="Symbol" panose="05050102010706020507" pitchFamily="18" charset="2"/>
              </a:rPr>
              <a:t> = log</a:t>
            </a:r>
            <a:r>
              <a:rPr lang="it-IT" altLang="it-IT" sz="2100" b="1" baseline="-16000">
                <a:cs typeface="Times New Roman" panose="02020603050405020304" pitchFamily="18" charset="0"/>
                <a:sym typeface="Symbol" panose="05050102010706020507" pitchFamily="18" charset="2"/>
              </a:rPr>
              <a:t>2</a:t>
            </a:r>
            <a:r>
              <a:rPr lang="it-IT" altLang="it-IT" sz="2100" b="1">
                <a:cs typeface="Times New Roman" panose="02020603050405020304" pitchFamily="18" charset="0"/>
                <a:sym typeface="Symbol" panose="05050102010706020507" pitchFamily="18" charset="2"/>
              </a:rPr>
              <a:t> </a:t>
            </a:r>
            <a:r>
              <a:rPr lang="it-IT" altLang="it-IT" sz="2100" b="1" i="1">
                <a:cs typeface="Times New Roman" panose="02020603050405020304" pitchFamily="18" charset="0"/>
                <a:sym typeface="Symbol" panose="05050102010706020507" pitchFamily="18" charset="2"/>
              </a:rPr>
              <a:t>M</a:t>
            </a:r>
            <a:r>
              <a:rPr lang="it-IT" altLang="it-IT" sz="2100" b="1">
                <a:cs typeface="Times New Roman" panose="02020603050405020304" pitchFamily="18" charset="0"/>
                <a:sym typeface="Symbol" panose="05050102010706020507" pitchFamily="18" charset="2"/>
              </a:rPr>
              <a:t> ,   con </a:t>
            </a:r>
            <a:r>
              <a:rPr lang="it-IT" altLang="it-IT" sz="2100" b="1">
                <a:latin typeface="Symbol" panose="05050102010706020507" pitchFamily="18" charset="2"/>
                <a:cs typeface="Times New Roman" panose="02020603050405020304" pitchFamily="18" charset="0"/>
                <a:sym typeface="Symbol" panose="05050102010706020507" pitchFamily="18" charset="2"/>
              </a:rPr>
              <a:t> </a:t>
            </a:r>
            <a:r>
              <a:rPr lang="it-IT" altLang="it-IT" sz="2100" b="1" i="1">
                <a:cs typeface="Times New Roman" panose="02020603050405020304" pitchFamily="18" charset="0"/>
                <a:sym typeface="Symbol" panose="05050102010706020507" pitchFamily="18" charset="2"/>
              </a:rPr>
              <a:t>x</a:t>
            </a:r>
            <a:r>
              <a:rPr lang="it-IT" altLang="it-IT" sz="2100" b="1">
                <a:cs typeface="Times New Roman" panose="02020603050405020304" pitchFamily="18" charset="0"/>
                <a:sym typeface="Symbol" panose="05050102010706020507" pitchFamily="18" charset="2"/>
              </a:rPr>
              <a:t>   il minimo intero maggiore o uguale a </a:t>
            </a:r>
            <a:r>
              <a:rPr lang="it-IT" altLang="it-IT" sz="2100" b="1" i="1">
                <a:cs typeface="Times New Roman" panose="02020603050405020304" pitchFamily="18" charset="0"/>
                <a:sym typeface="Symbol" panose="05050102010706020507" pitchFamily="18" charset="2"/>
              </a:rPr>
              <a:t>x.</a:t>
            </a:r>
            <a:endParaRPr lang="it-IT" altLang="it-IT" sz="2100" b="1">
              <a:cs typeface="Times New Roman" panose="02020603050405020304" pitchFamily="18" charset="0"/>
              <a:sym typeface="Symbol" panose="05050102010706020507" pitchFamily="18" charset="2"/>
            </a:endParaRPr>
          </a:p>
          <a:p>
            <a:pPr>
              <a:lnSpc>
                <a:spcPct val="90000"/>
              </a:lnSpc>
              <a:spcBef>
                <a:spcPct val="0"/>
              </a:spcBef>
              <a:buClrTx/>
              <a:buFontTx/>
              <a:buNone/>
            </a:pPr>
            <a:endParaRPr lang="it-IT" altLang="it-IT" b="1">
              <a:cs typeface="Times New Roman" panose="02020603050405020304" pitchFamily="18" charset="0"/>
              <a:sym typeface="Symbol" panose="05050102010706020507" pitchFamily="18" charset="2"/>
            </a:endParaRPr>
          </a:p>
          <a:p>
            <a:pPr>
              <a:lnSpc>
                <a:spcPct val="90000"/>
              </a:lnSpc>
              <a:spcBef>
                <a:spcPct val="0"/>
              </a:spcBef>
              <a:buClrTx/>
              <a:buFontTx/>
              <a:buNone/>
            </a:pPr>
            <a:r>
              <a:rPr lang="it-IT" altLang="it-IT" b="1">
                <a:cs typeface="Times New Roman" panose="02020603050405020304" pitchFamily="18" charset="0"/>
                <a:sym typeface="Symbol" panose="05050102010706020507" pitchFamily="18" charset="2"/>
              </a:rPr>
              <a:t>Quanti bit di codice sono necessari per rappresentare le cifre decimali da 0 a 9?</a:t>
            </a:r>
          </a:p>
        </p:txBody>
      </p:sp>
      <p:sp>
        <p:nvSpPr>
          <p:cNvPr id="52227" name="Rectangle 2">
            <a:extLst>
              <a:ext uri="{FF2B5EF4-FFF2-40B4-BE49-F238E27FC236}">
                <a16:creationId xmlns:a16="http://schemas.microsoft.com/office/drawing/2014/main" id="{74820843-0D52-1B28-35AC-F01046DCD0EE}"/>
              </a:ext>
            </a:extLst>
          </p:cNvPr>
          <p:cNvSpPr>
            <a:spLocks noGrp="1" noChangeArrowheads="1"/>
          </p:cNvSpPr>
          <p:nvPr>
            <p:ph type="title"/>
          </p:nvPr>
        </p:nvSpPr>
        <p:spPr/>
        <p:txBody>
          <a:bodyPr/>
          <a:lstStyle/>
          <a:p>
            <a:r>
              <a:rPr lang="it-IT" altLang="it-IT"/>
              <a:t>Numero di bit</a:t>
            </a:r>
          </a:p>
        </p:txBody>
      </p:sp>
      <p:grpSp>
        <p:nvGrpSpPr>
          <p:cNvPr id="52228" name="Group 6">
            <a:extLst>
              <a:ext uri="{FF2B5EF4-FFF2-40B4-BE49-F238E27FC236}">
                <a16:creationId xmlns:a16="http://schemas.microsoft.com/office/drawing/2014/main" id="{252FA059-1A1E-EB13-D8BD-8A98BD56355D}"/>
              </a:ext>
            </a:extLst>
          </p:cNvPr>
          <p:cNvGrpSpPr>
            <a:grpSpLocks/>
          </p:cNvGrpSpPr>
          <p:nvPr/>
        </p:nvGrpSpPr>
        <p:grpSpPr bwMode="auto">
          <a:xfrm>
            <a:off x="2022475" y="2514601"/>
            <a:ext cx="114300" cy="276225"/>
            <a:chOff x="202" y="2188"/>
            <a:chExt cx="95" cy="232"/>
          </a:xfrm>
        </p:grpSpPr>
        <p:sp>
          <p:nvSpPr>
            <p:cNvPr id="52238" name="Line 4">
              <a:extLst>
                <a:ext uri="{FF2B5EF4-FFF2-40B4-BE49-F238E27FC236}">
                  <a16:creationId xmlns:a16="http://schemas.microsoft.com/office/drawing/2014/main" id="{C16615B2-1A59-4378-2870-90D1F45FE58B}"/>
                </a:ext>
              </a:extLst>
            </p:cNvPr>
            <p:cNvSpPr>
              <a:spLocks noChangeShapeType="1"/>
            </p:cNvSpPr>
            <p:nvPr/>
          </p:nvSpPr>
          <p:spPr bwMode="auto">
            <a:xfrm>
              <a:off x="202" y="2189"/>
              <a:ext cx="0" cy="23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it-IT" sz="1800" b="1" baseline="0">
                <a:solidFill>
                  <a:srgbClr val="000000"/>
                </a:solidFill>
                <a:latin typeface="Arial" panose="020B0604020202020204" pitchFamily="34" charset="0"/>
              </a:endParaRPr>
            </a:p>
          </p:txBody>
        </p:sp>
        <p:sp>
          <p:nvSpPr>
            <p:cNvPr id="52239" name="Line 5">
              <a:extLst>
                <a:ext uri="{FF2B5EF4-FFF2-40B4-BE49-F238E27FC236}">
                  <a16:creationId xmlns:a16="http://schemas.microsoft.com/office/drawing/2014/main" id="{D43A8B50-1A8E-CE4A-B383-27B7C6FCDC45}"/>
                </a:ext>
              </a:extLst>
            </p:cNvPr>
            <p:cNvSpPr>
              <a:spLocks noChangeShapeType="1"/>
            </p:cNvSpPr>
            <p:nvPr/>
          </p:nvSpPr>
          <p:spPr bwMode="auto">
            <a:xfrm flipV="1">
              <a:off x="211" y="2188"/>
              <a:ext cx="8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it-IT" sz="1800" b="1" baseline="0">
                <a:solidFill>
                  <a:srgbClr val="000000"/>
                </a:solidFill>
                <a:latin typeface="Arial" panose="020B0604020202020204" pitchFamily="34" charset="0"/>
              </a:endParaRPr>
            </a:p>
          </p:txBody>
        </p:sp>
      </p:grpSp>
      <p:grpSp>
        <p:nvGrpSpPr>
          <p:cNvPr id="52229" name="Group 7">
            <a:extLst>
              <a:ext uri="{FF2B5EF4-FFF2-40B4-BE49-F238E27FC236}">
                <a16:creationId xmlns:a16="http://schemas.microsoft.com/office/drawing/2014/main" id="{C4B9BA16-BFA0-4E4F-4BE9-E97D650174EC}"/>
              </a:ext>
            </a:extLst>
          </p:cNvPr>
          <p:cNvGrpSpPr>
            <a:grpSpLocks/>
          </p:cNvGrpSpPr>
          <p:nvPr/>
        </p:nvGrpSpPr>
        <p:grpSpPr bwMode="auto">
          <a:xfrm flipH="1">
            <a:off x="2740025" y="2492376"/>
            <a:ext cx="114300" cy="276225"/>
            <a:chOff x="202" y="2188"/>
            <a:chExt cx="95" cy="232"/>
          </a:xfrm>
        </p:grpSpPr>
        <p:sp>
          <p:nvSpPr>
            <p:cNvPr id="52236" name="Line 8">
              <a:extLst>
                <a:ext uri="{FF2B5EF4-FFF2-40B4-BE49-F238E27FC236}">
                  <a16:creationId xmlns:a16="http://schemas.microsoft.com/office/drawing/2014/main" id="{26A45D0E-B930-F949-AF96-2FE9B08EFC72}"/>
                </a:ext>
              </a:extLst>
            </p:cNvPr>
            <p:cNvSpPr>
              <a:spLocks noChangeShapeType="1"/>
            </p:cNvSpPr>
            <p:nvPr/>
          </p:nvSpPr>
          <p:spPr bwMode="auto">
            <a:xfrm>
              <a:off x="202" y="2189"/>
              <a:ext cx="0" cy="23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it-IT" sz="1800" b="1" baseline="0">
                <a:solidFill>
                  <a:srgbClr val="000000"/>
                </a:solidFill>
                <a:latin typeface="Arial" panose="020B0604020202020204" pitchFamily="34" charset="0"/>
              </a:endParaRPr>
            </a:p>
          </p:txBody>
        </p:sp>
        <p:sp>
          <p:nvSpPr>
            <p:cNvPr id="52237" name="Line 9">
              <a:extLst>
                <a:ext uri="{FF2B5EF4-FFF2-40B4-BE49-F238E27FC236}">
                  <a16:creationId xmlns:a16="http://schemas.microsoft.com/office/drawing/2014/main" id="{6114A7AF-DD90-AFEC-01A8-F5C8EBC7CEA8}"/>
                </a:ext>
              </a:extLst>
            </p:cNvPr>
            <p:cNvSpPr>
              <a:spLocks noChangeShapeType="1"/>
            </p:cNvSpPr>
            <p:nvPr/>
          </p:nvSpPr>
          <p:spPr bwMode="auto">
            <a:xfrm flipV="1">
              <a:off x="211" y="2188"/>
              <a:ext cx="8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it-IT" sz="1800" b="1" baseline="0">
                <a:solidFill>
                  <a:srgbClr val="000000"/>
                </a:solidFill>
                <a:latin typeface="Arial" panose="020B0604020202020204" pitchFamily="34" charset="0"/>
              </a:endParaRPr>
            </a:p>
          </p:txBody>
        </p:sp>
      </p:grpSp>
      <p:grpSp>
        <p:nvGrpSpPr>
          <p:cNvPr id="52230" name="Group 10">
            <a:extLst>
              <a:ext uri="{FF2B5EF4-FFF2-40B4-BE49-F238E27FC236}">
                <a16:creationId xmlns:a16="http://schemas.microsoft.com/office/drawing/2014/main" id="{FF525D2D-2BF0-43FF-A65A-992CF1A7E4ED}"/>
              </a:ext>
            </a:extLst>
          </p:cNvPr>
          <p:cNvGrpSpPr>
            <a:grpSpLocks/>
          </p:cNvGrpSpPr>
          <p:nvPr/>
        </p:nvGrpSpPr>
        <p:grpSpPr bwMode="auto">
          <a:xfrm>
            <a:off x="3589338" y="2514601"/>
            <a:ext cx="114300" cy="276225"/>
            <a:chOff x="202" y="2188"/>
            <a:chExt cx="95" cy="232"/>
          </a:xfrm>
        </p:grpSpPr>
        <p:sp>
          <p:nvSpPr>
            <p:cNvPr id="52234" name="Line 11">
              <a:extLst>
                <a:ext uri="{FF2B5EF4-FFF2-40B4-BE49-F238E27FC236}">
                  <a16:creationId xmlns:a16="http://schemas.microsoft.com/office/drawing/2014/main" id="{9ED3A0B5-9863-F595-87C0-7D9E1DA0F4D1}"/>
                </a:ext>
              </a:extLst>
            </p:cNvPr>
            <p:cNvSpPr>
              <a:spLocks noChangeShapeType="1"/>
            </p:cNvSpPr>
            <p:nvPr/>
          </p:nvSpPr>
          <p:spPr bwMode="auto">
            <a:xfrm>
              <a:off x="202" y="2189"/>
              <a:ext cx="0" cy="23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it-IT" sz="1800" b="1" baseline="0">
                <a:solidFill>
                  <a:srgbClr val="000000"/>
                </a:solidFill>
                <a:latin typeface="Arial" panose="020B0604020202020204" pitchFamily="34" charset="0"/>
              </a:endParaRPr>
            </a:p>
          </p:txBody>
        </p:sp>
        <p:sp>
          <p:nvSpPr>
            <p:cNvPr id="52235" name="Line 12">
              <a:extLst>
                <a:ext uri="{FF2B5EF4-FFF2-40B4-BE49-F238E27FC236}">
                  <a16:creationId xmlns:a16="http://schemas.microsoft.com/office/drawing/2014/main" id="{801B677F-E575-8AE1-2934-C8F76BC7E383}"/>
                </a:ext>
              </a:extLst>
            </p:cNvPr>
            <p:cNvSpPr>
              <a:spLocks noChangeShapeType="1"/>
            </p:cNvSpPr>
            <p:nvPr/>
          </p:nvSpPr>
          <p:spPr bwMode="auto">
            <a:xfrm flipV="1">
              <a:off x="211" y="2188"/>
              <a:ext cx="8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it-IT" sz="1800" b="1" baseline="0">
                <a:solidFill>
                  <a:srgbClr val="000000"/>
                </a:solidFill>
                <a:latin typeface="Arial" panose="020B0604020202020204" pitchFamily="34" charset="0"/>
              </a:endParaRPr>
            </a:p>
          </p:txBody>
        </p:sp>
      </p:grpSp>
      <p:grpSp>
        <p:nvGrpSpPr>
          <p:cNvPr id="52231" name="Group 13">
            <a:extLst>
              <a:ext uri="{FF2B5EF4-FFF2-40B4-BE49-F238E27FC236}">
                <a16:creationId xmlns:a16="http://schemas.microsoft.com/office/drawing/2014/main" id="{F5BA2F44-A916-19BB-5F30-B388B4B24873}"/>
              </a:ext>
            </a:extLst>
          </p:cNvPr>
          <p:cNvGrpSpPr>
            <a:grpSpLocks/>
          </p:cNvGrpSpPr>
          <p:nvPr/>
        </p:nvGrpSpPr>
        <p:grpSpPr bwMode="auto">
          <a:xfrm flipH="1">
            <a:off x="3751263" y="2516189"/>
            <a:ext cx="112712" cy="276225"/>
            <a:chOff x="202" y="2188"/>
            <a:chExt cx="95" cy="232"/>
          </a:xfrm>
        </p:grpSpPr>
        <p:sp>
          <p:nvSpPr>
            <p:cNvPr id="52232" name="Line 14">
              <a:extLst>
                <a:ext uri="{FF2B5EF4-FFF2-40B4-BE49-F238E27FC236}">
                  <a16:creationId xmlns:a16="http://schemas.microsoft.com/office/drawing/2014/main" id="{61440071-FD14-1A48-D4D3-F11ECD444AB2}"/>
                </a:ext>
              </a:extLst>
            </p:cNvPr>
            <p:cNvSpPr>
              <a:spLocks noChangeShapeType="1"/>
            </p:cNvSpPr>
            <p:nvPr/>
          </p:nvSpPr>
          <p:spPr bwMode="auto">
            <a:xfrm>
              <a:off x="202" y="2189"/>
              <a:ext cx="0" cy="23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it-IT" sz="1800" b="1" baseline="0">
                <a:solidFill>
                  <a:srgbClr val="000000"/>
                </a:solidFill>
                <a:latin typeface="Arial" panose="020B0604020202020204" pitchFamily="34" charset="0"/>
              </a:endParaRPr>
            </a:p>
          </p:txBody>
        </p:sp>
        <p:sp>
          <p:nvSpPr>
            <p:cNvPr id="52233" name="Line 15">
              <a:extLst>
                <a:ext uri="{FF2B5EF4-FFF2-40B4-BE49-F238E27FC236}">
                  <a16:creationId xmlns:a16="http://schemas.microsoft.com/office/drawing/2014/main" id="{80AE5337-A51B-AF1C-6166-43E4C0A0FBA9}"/>
                </a:ext>
              </a:extLst>
            </p:cNvPr>
            <p:cNvSpPr>
              <a:spLocks noChangeShapeType="1"/>
            </p:cNvSpPr>
            <p:nvPr/>
          </p:nvSpPr>
          <p:spPr bwMode="auto">
            <a:xfrm flipV="1">
              <a:off x="211" y="2188"/>
              <a:ext cx="8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it-IT" sz="1800" b="1" baseline="0">
                <a:solidFill>
                  <a:srgbClr val="000000"/>
                </a:solidFill>
                <a:latin typeface="Arial" panose="020B0604020202020204" pitchFamily="34" charset="0"/>
              </a:endParaRPr>
            </a:p>
          </p:txBody>
        </p:sp>
      </p:gr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0255E36C-138A-B375-F44D-F3871D5A8AE2}"/>
              </a:ext>
            </a:extLst>
          </p:cNvPr>
          <p:cNvSpPr>
            <a:spLocks noGrp="1" noChangeArrowheads="1"/>
          </p:cNvSpPr>
          <p:nvPr>
            <p:ph type="title"/>
          </p:nvPr>
        </p:nvSpPr>
        <p:spPr/>
        <p:txBody>
          <a:bodyPr/>
          <a:lstStyle/>
          <a:p>
            <a:r>
              <a:rPr lang="it-IT" altLang="it-IT" sz="2100"/>
              <a:t>ASCII Character Codes</a:t>
            </a:r>
          </a:p>
        </p:txBody>
      </p:sp>
      <p:sp>
        <p:nvSpPr>
          <p:cNvPr id="54275" name="Rectangle 3">
            <a:extLst>
              <a:ext uri="{FF2B5EF4-FFF2-40B4-BE49-F238E27FC236}">
                <a16:creationId xmlns:a16="http://schemas.microsoft.com/office/drawing/2014/main" id="{B46DDD18-2070-9407-5831-078FC507981D}"/>
              </a:ext>
            </a:extLst>
          </p:cNvPr>
          <p:cNvSpPr>
            <a:spLocks noGrp="1" noChangeArrowheads="1"/>
          </p:cNvSpPr>
          <p:nvPr>
            <p:ph type="body" idx="1"/>
          </p:nvPr>
        </p:nvSpPr>
        <p:spPr>
          <a:xfrm>
            <a:off x="1628776" y="1771651"/>
            <a:ext cx="6162675" cy="3770313"/>
          </a:xfrm>
        </p:spPr>
        <p:txBody>
          <a:bodyPr/>
          <a:lstStyle/>
          <a:p>
            <a:pPr>
              <a:lnSpc>
                <a:spcPct val="90000"/>
              </a:lnSpc>
            </a:pPr>
            <a:r>
              <a:rPr lang="it-IT" altLang="it-IT" sz="2100" b="1">
                <a:cs typeface="Times New Roman" panose="02020603050405020304" pitchFamily="18" charset="0"/>
              </a:rPr>
              <a:t>American Standard Code for Information Interchange</a:t>
            </a:r>
            <a:endParaRPr lang="it-IT" altLang="it-IT" sz="2100">
              <a:cs typeface="Times New Roman" panose="02020603050405020304" pitchFamily="18" charset="0"/>
            </a:endParaRPr>
          </a:p>
          <a:p>
            <a:pPr>
              <a:lnSpc>
                <a:spcPct val="90000"/>
              </a:lnSpc>
            </a:pPr>
            <a:r>
              <a:rPr lang="it-IT" altLang="it-IT" sz="2100" b="1">
                <a:cs typeface="Times New Roman" panose="02020603050405020304" pitchFamily="18" charset="0"/>
              </a:rPr>
              <a:t>7-bits:</a:t>
            </a:r>
            <a:endParaRPr lang="it-IT" altLang="it-IT" sz="2100">
              <a:cs typeface="Times New Roman" panose="02020603050405020304" pitchFamily="18" charset="0"/>
            </a:endParaRPr>
          </a:p>
          <a:p>
            <a:pPr lvl="1">
              <a:lnSpc>
                <a:spcPct val="90000"/>
              </a:lnSpc>
            </a:pPr>
            <a:r>
              <a:rPr lang="it-IT" altLang="it-IT" sz="1800" b="1">
                <a:cs typeface="Times New Roman" panose="02020603050405020304" pitchFamily="18" charset="0"/>
              </a:rPr>
              <a:t>94 caratteri grafici</a:t>
            </a:r>
            <a:endParaRPr lang="it-IT" altLang="it-IT" sz="1800">
              <a:cs typeface="Times New Roman" panose="02020603050405020304" pitchFamily="18" charset="0"/>
            </a:endParaRPr>
          </a:p>
          <a:p>
            <a:pPr lvl="1">
              <a:lnSpc>
                <a:spcPct val="90000"/>
              </a:lnSpc>
            </a:pPr>
            <a:r>
              <a:rPr lang="it-IT" altLang="it-IT" sz="1800" b="1">
                <a:cs typeface="Times New Roman" panose="02020603050405020304" pitchFamily="18" charset="0"/>
              </a:rPr>
              <a:t>34 caratteri non grafici</a:t>
            </a:r>
            <a:endParaRPr lang="it-IT" altLang="it-IT" sz="1800">
              <a:cs typeface="Times New Roman" panose="02020603050405020304" pitchFamily="18"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6C41A9E6-3AD6-9597-A946-2535AA1BDC85}"/>
              </a:ext>
            </a:extLst>
          </p:cNvPr>
          <p:cNvSpPr>
            <a:spLocks noGrp="1" noChangeArrowheads="1"/>
          </p:cNvSpPr>
          <p:nvPr>
            <p:ph type="title"/>
          </p:nvPr>
        </p:nvSpPr>
        <p:spPr/>
        <p:txBody>
          <a:bodyPr/>
          <a:lstStyle/>
          <a:p>
            <a:r>
              <a:rPr lang="it-IT" altLang="it-IT" sz="2100"/>
              <a:t>ASCII Character Codes</a:t>
            </a:r>
          </a:p>
        </p:txBody>
      </p:sp>
      <p:pic>
        <p:nvPicPr>
          <p:cNvPr id="56323" name="Immagine 2">
            <a:extLst>
              <a:ext uri="{FF2B5EF4-FFF2-40B4-BE49-F238E27FC236}">
                <a16:creationId xmlns:a16="http://schemas.microsoft.com/office/drawing/2014/main" id="{901E213F-D250-FAC4-EF8B-A247A53E34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2875" y="965201"/>
            <a:ext cx="7075488"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Segnaposto contenuto 1">
            <a:extLst>
              <a:ext uri="{FF2B5EF4-FFF2-40B4-BE49-F238E27FC236}">
                <a16:creationId xmlns:a16="http://schemas.microsoft.com/office/drawing/2014/main" id="{88DBBCC6-0B39-6146-B15A-EADD22AB2152}"/>
              </a:ext>
            </a:extLst>
          </p:cNvPr>
          <p:cNvSpPr>
            <a:spLocks noGrp="1"/>
          </p:cNvSpPr>
          <p:nvPr>
            <p:ph idx="1"/>
          </p:nvPr>
        </p:nvSpPr>
        <p:spPr/>
        <p:txBody>
          <a:bodyPr/>
          <a:lstStyle/>
          <a:p>
            <a:endParaRPr lang="it-IT" altLang="it-IT"/>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685800" y="228600"/>
            <a:ext cx="7772400" cy="838200"/>
          </a:xfrm>
        </p:spPr>
        <p:txBody>
          <a:bodyPr/>
          <a:lstStyle/>
          <a:p>
            <a:r>
              <a:rPr lang="it-IT" b="1">
                <a:solidFill>
                  <a:schemeClr val="tx1"/>
                </a:solidFill>
              </a:rPr>
              <a:t>Logica binaria e Porte logiche</a:t>
            </a:r>
          </a:p>
        </p:txBody>
      </p:sp>
      <p:sp>
        <p:nvSpPr>
          <p:cNvPr id="29698" name="Rectangle 3"/>
          <p:cNvSpPr>
            <a:spLocks noGrp="1" noChangeArrowheads="1"/>
          </p:cNvSpPr>
          <p:nvPr>
            <p:ph type="body" idx="1"/>
          </p:nvPr>
        </p:nvSpPr>
        <p:spPr>
          <a:xfrm>
            <a:off x="685800" y="1404938"/>
            <a:ext cx="7772400" cy="4899025"/>
          </a:xfrm>
        </p:spPr>
        <p:txBody>
          <a:bodyPr/>
          <a:lstStyle/>
          <a:p>
            <a:pPr marL="228600" indent="-228600"/>
            <a:r>
              <a:rPr lang="it-IT" b="1" u="sng">
                <a:cs typeface="Times New Roman" pitchFamily="18" charset="0"/>
              </a:rPr>
              <a:t>Variabili binarie</a:t>
            </a:r>
            <a:endParaRPr lang="it-IT">
              <a:cs typeface="Times New Roman" pitchFamily="18" charset="0"/>
            </a:endParaRPr>
          </a:p>
          <a:p>
            <a:pPr marL="228600" indent="-228600"/>
            <a:r>
              <a:rPr lang="it-IT" b="1" u="sng">
                <a:cs typeface="Times New Roman" pitchFamily="18" charset="0"/>
              </a:rPr>
              <a:t>Operatori logici</a:t>
            </a:r>
            <a:endParaRPr lang="it-IT" b="1">
              <a:cs typeface="Times New Roman" pitchFamily="18" charset="0"/>
            </a:endParaRPr>
          </a:p>
          <a:p>
            <a:pPr marL="228600" indent="-228600"/>
            <a:r>
              <a:rPr lang="it-IT" b="1">
                <a:cs typeface="Times New Roman" pitchFamily="18" charset="0"/>
              </a:rPr>
              <a:t>Operatori logici fondamentali: sono le 3 </a:t>
            </a:r>
            <a:r>
              <a:rPr lang="it-IT" b="1" u="sng">
                <a:cs typeface="Times New Roman" pitchFamily="18" charset="0"/>
              </a:rPr>
              <a:t>funzioni logiche</a:t>
            </a:r>
          </a:p>
          <a:p>
            <a:pPr lvl="1"/>
            <a:r>
              <a:rPr lang="it-IT" b="1">
                <a:cs typeface="Times New Roman" pitchFamily="18" charset="0"/>
              </a:rPr>
              <a:t>AND, OR e NOT.</a:t>
            </a:r>
          </a:p>
          <a:p>
            <a:pPr marL="228600" indent="-228600"/>
            <a:r>
              <a:rPr lang="it-IT" b="1" u="sng">
                <a:cs typeface="Times New Roman" pitchFamily="18" charset="0"/>
              </a:rPr>
              <a:t>Porte logiche</a:t>
            </a:r>
            <a:endParaRPr lang="it-IT">
              <a:cs typeface="Times New Roman" pitchFamily="18" charset="0"/>
            </a:endParaRPr>
          </a:p>
          <a:p>
            <a:pPr marL="228600" indent="-228600"/>
            <a:r>
              <a:rPr lang="it-IT" b="1" u="sng">
                <a:cs typeface="Times New Roman" pitchFamily="18" charset="0"/>
              </a:rPr>
              <a:t>Algebra di Boole</a:t>
            </a:r>
            <a:endParaRPr lang="it-IT">
              <a:cs typeface="Times New Roman" pitchFamily="18"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anim calcmode="lin" valueType="num">
                                      <p:cBhvr additive="base">
                                        <p:cTn id="7" dur="500" fill="hold"/>
                                        <p:tgtEl>
                                          <p:spTgt spid="2969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6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698">
                                            <p:txEl>
                                              <p:pRg st="1" end="1"/>
                                            </p:txEl>
                                          </p:spTgt>
                                        </p:tgtEl>
                                        <p:attrNameLst>
                                          <p:attrName>style.visibility</p:attrName>
                                        </p:attrNameLst>
                                      </p:cBhvr>
                                      <p:to>
                                        <p:strVal val="visible"/>
                                      </p:to>
                                    </p:set>
                                    <p:anim calcmode="lin" valueType="num">
                                      <p:cBhvr additive="base">
                                        <p:cTn id="13" dur="500" fill="hold"/>
                                        <p:tgtEl>
                                          <p:spTgt spid="2969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69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9698">
                                            <p:txEl>
                                              <p:pRg st="2" end="2"/>
                                            </p:txEl>
                                          </p:spTgt>
                                        </p:tgtEl>
                                        <p:attrNameLst>
                                          <p:attrName>style.visibility</p:attrName>
                                        </p:attrNameLst>
                                      </p:cBhvr>
                                      <p:to>
                                        <p:strVal val="visible"/>
                                      </p:to>
                                    </p:set>
                                    <p:anim calcmode="lin" valueType="num">
                                      <p:cBhvr additive="base">
                                        <p:cTn id="19" dur="500" fill="hold"/>
                                        <p:tgtEl>
                                          <p:spTgt spid="2969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698">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9698">
                                            <p:txEl>
                                              <p:pRg st="3" end="3"/>
                                            </p:txEl>
                                          </p:spTgt>
                                        </p:tgtEl>
                                        <p:attrNameLst>
                                          <p:attrName>style.visibility</p:attrName>
                                        </p:attrNameLst>
                                      </p:cBhvr>
                                      <p:to>
                                        <p:strVal val="visible"/>
                                      </p:to>
                                    </p:set>
                                    <p:anim calcmode="lin" valueType="num">
                                      <p:cBhvr additive="base">
                                        <p:cTn id="23" dur="500" fill="hold"/>
                                        <p:tgtEl>
                                          <p:spTgt spid="29698">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969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9698">
                                            <p:txEl>
                                              <p:pRg st="4" end="4"/>
                                            </p:txEl>
                                          </p:spTgt>
                                        </p:tgtEl>
                                        <p:attrNameLst>
                                          <p:attrName>style.visibility</p:attrName>
                                        </p:attrNameLst>
                                      </p:cBhvr>
                                      <p:to>
                                        <p:strVal val="visible"/>
                                      </p:to>
                                    </p:set>
                                    <p:anim calcmode="lin" valueType="num">
                                      <p:cBhvr additive="base">
                                        <p:cTn id="29" dur="500" fill="hold"/>
                                        <p:tgtEl>
                                          <p:spTgt spid="29698">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969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9698">
                                            <p:txEl>
                                              <p:pRg st="5" end="5"/>
                                            </p:txEl>
                                          </p:spTgt>
                                        </p:tgtEl>
                                        <p:attrNameLst>
                                          <p:attrName>style.visibility</p:attrName>
                                        </p:attrNameLst>
                                      </p:cBhvr>
                                      <p:to>
                                        <p:strVal val="visible"/>
                                      </p:to>
                                    </p:set>
                                    <p:anim calcmode="lin" valueType="num">
                                      <p:cBhvr additive="base">
                                        <p:cTn id="35" dur="500" fill="hold"/>
                                        <p:tgtEl>
                                          <p:spTgt spid="29698">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969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685800" y="228600"/>
            <a:ext cx="7772400" cy="1020763"/>
          </a:xfrm>
        </p:spPr>
        <p:txBody>
          <a:bodyPr/>
          <a:lstStyle/>
          <a:p>
            <a:r>
              <a:rPr lang="it-IT" b="1"/>
              <a:t>Variabili binarie</a:t>
            </a:r>
          </a:p>
        </p:txBody>
      </p:sp>
      <p:sp>
        <p:nvSpPr>
          <p:cNvPr id="31746" name="Rectangle 3"/>
          <p:cNvSpPr>
            <a:spLocks noGrp="1" noChangeArrowheads="1"/>
          </p:cNvSpPr>
          <p:nvPr>
            <p:ph type="body" idx="1"/>
          </p:nvPr>
        </p:nvSpPr>
        <p:spPr>
          <a:xfrm>
            <a:off x="685800" y="1295400"/>
            <a:ext cx="7772400" cy="4895850"/>
          </a:xfrm>
        </p:spPr>
        <p:txBody>
          <a:bodyPr/>
          <a:lstStyle/>
          <a:p>
            <a:r>
              <a:rPr lang="it-IT" b="1">
                <a:cs typeface="Times New Roman" pitchFamily="18" charset="0"/>
              </a:rPr>
              <a:t>Valori</a:t>
            </a:r>
          </a:p>
          <a:p>
            <a:pPr lvl="1"/>
            <a:r>
              <a:rPr lang="it-IT" b="1">
                <a:cs typeface="Times New Roman" pitchFamily="18" charset="0"/>
              </a:rPr>
              <a:t>True/False</a:t>
            </a:r>
            <a:endParaRPr lang="it-IT">
              <a:cs typeface="Times New Roman" pitchFamily="18" charset="0"/>
            </a:endParaRPr>
          </a:p>
          <a:p>
            <a:pPr lvl="1"/>
            <a:r>
              <a:rPr lang="it-IT" b="1">
                <a:cs typeface="Times New Roman" pitchFamily="18" charset="0"/>
              </a:rPr>
              <a:t>On/Off</a:t>
            </a:r>
            <a:endParaRPr lang="it-IT">
              <a:cs typeface="Times New Roman" pitchFamily="18" charset="0"/>
            </a:endParaRPr>
          </a:p>
          <a:p>
            <a:pPr lvl="1"/>
            <a:r>
              <a:rPr lang="it-IT" b="1">
                <a:cs typeface="Times New Roman" pitchFamily="18" charset="0"/>
              </a:rPr>
              <a:t>Yes/No</a:t>
            </a:r>
            <a:endParaRPr lang="it-IT">
              <a:cs typeface="Times New Roman" pitchFamily="18" charset="0"/>
            </a:endParaRPr>
          </a:p>
          <a:p>
            <a:pPr lvl="1"/>
            <a:r>
              <a:rPr lang="it-IT" b="1">
                <a:cs typeface="Times New Roman" pitchFamily="18" charset="0"/>
              </a:rPr>
              <a:t>1/0</a:t>
            </a:r>
            <a:endParaRPr lang="it-IT">
              <a:cs typeface="Times New Roman" pitchFamily="18" charset="0"/>
            </a:endParaRPr>
          </a:p>
          <a:p>
            <a:r>
              <a:rPr lang="it-IT" b="1">
                <a:cs typeface="Times New Roman" pitchFamily="18" charset="0"/>
              </a:rPr>
              <a:t>Esempi di variabili:</a:t>
            </a:r>
            <a:endParaRPr lang="it-IT">
              <a:cs typeface="Times New Roman" pitchFamily="18" charset="0"/>
            </a:endParaRPr>
          </a:p>
          <a:p>
            <a:pPr lvl="1"/>
            <a:r>
              <a:rPr lang="it-IT" b="1">
                <a:cs typeface="Times New Roman" pitchFamily="18" charset="0"/>
              </a:rPr>
              <a:t>A, B, y, z, o X</a:t>
            </a:r>
            <a:r>
              <a:rPr lang="it-IT" b="1" baseline="-25000">
                <a:cs typeface="Times New Roman" pitchFamily="18" charset="0"/>
              </a:rPr>
              <a:t>1</a:t>
            </a:r>
            <a:endParaRPr lang="it-IT">
              <a:cs typeface="Times New Roman" pitchFamily="18" charset="0"/>
            </a:endParaRPr>
          </a:p>
          <a:p>
            <a:pPr lvl="1"/>
            <a:r>
              <a:rPr lang="it-IT" b="1">
                <a:cs typeface="Times New Roman" pitchFamily="18" charset="0"/>
              </a:rPr>
              <a:t>RESET, START_IT, o ADD1</a:t>
            </a:r>
            <a:endParaRPr lang="it-IT"/>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685800" y="228600"/>
            <a:ext cx="7772400" cy="1020763"/>
          </a:xfrm>
        </p:spPr>
        <p:txBody>
          <a:bodyPr/>
          <a:lstStyle/>
          <a:p>
            <a:r>
              <a:rPr lang="it-IT" b="1"/>
              <a:t>Operatori Logici fondamentali</a:t>
            </a:r>
          </a:p>
        </p:txBody>
      </p:sp>
      <p:sp>
        <p:nvSpPr>
          <p:cNvPr id="33794" name="Rectangle 3"/>
          <p:cNvSpPr>
            <a:spLocks noGrp="1" noChangeArrowheads="1"/>
          </p:cNvSpPr>
          <p:nvPr>
            <p:ph type="body" idx="1"/>
          </p:nvPr>
        </p:nvSpPr>
        <p:spPr>
          <a:xfrm>
            <a:off x="685800" y="1295400"/>
            <a:ext cx="7772400" cy="5027613"/>
          </a:xfrm>
        </p:spPr>
        <p:txBody>
          <a:bodyPr/>
          <a:lstStyle/>
          <a:p>
            <a:r>
              <a:rPr lang="it-IT" b="1">
                <a:cs typeface="Times New Roman" pitchFamily="18" charset="0"/>
              </a:rPr>
              <a:t>AND (·) </a:t>
            </a:r>
            <a:endParaRPr lang="it-IT">
              <a:cs typeface="Times New Roman" pitchFamily="18" charset="0"/>
            </a:endParaRPr>
          </a:p>
          <a:p>
            <a:r>
              <a:rPr lang="it-IT" b="1">
                <a:cs typeface="Times New Roman" pitchFamily="18" charset="0"/>
              </a:rPr>
              <a:t>OR (+)</a:t>
            </a:r>
          </a:p>
          <a:p>
            <a:r>
              <a:rPr lang="it-IT" b="1">
                <a:cs typeface="Times New Roman" pitchFamily="18" charset="0"/>
              </a:rPr>
              <a:t>NOT ( ¯ ), (') o (~)</a:t>
            </a:r>
            <a:endParaRPr lang="it-IT">
              <a:cs typeface="Times New Roman" pitchFamily="18" charset="0"/>
            </a:endParaRPr>
          </a:p>
          <a:p>
            <a:endParaRPr lang="it-IT"/>
          </a:p>
        </p:txBody>
      </p:sp>
      <p:graphicFrame>
        <p:nvGraphicFramePr>
          <p:cNvPr id="33796" name="Object 4"/>
          <p:cNvGraphicFramePr>
            <a:graphicFrameLocks noChangeAspect="1"/>
          </p:cNvGraphicFramePr>
          <p:nvPr/>
        </p:nvGraphicFramePr>
        <p:xfrm>
          <a:off x="1816100" y="3517900"/>
          <a:ext cx="1755775" cy="2976563"/>
        </p:xfrm>
        <a:graphic>
          <a:graphicData uri="http://schemas.openxmlformats.org/presentationml/2006/ole">
            <mc:AlternateContent xmlns:mc="http://schemas.openxmlformats.org/markup-compatibility/2006">
              <mc:Choice xmlns:v="urn:schemas-microsoft-com:vml" Requires="v">
                <p:oleObj spid="_x0000_s1026" name="Document" r:id="rId4" imgW="2307240" imgH="3048120" progId="Word.Document.8">
                  <p:embed/>
                </p:oleObj>
              </mc:Choice>
              <mc:Fallback>
                <p:oleObj name="Document" r:id="rId4" imgW="2307240" imgH="3048120" progId="Word.Document.8">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6100" y="3517900"/>
                        <a:ext cx="1755775" cy="297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3413" name="Group 53"/>
          <p:cNvGrpSpPr>
            <a:grpSpLocks/>
          </p:cNvGrpSpPr>
          <p:nvPr/>
        </p:nvGrpSpPr>
        <p:grpSpPr bwMode="auto">
          <a:xfrm>
            <a:off x="1209675" y="3371850"/>
            <a:ext cx="2971800" cy="2743200"/>
            <a:chOff x="0" y="0"/>
            <a:chExt cx="1288" cy="2941"/>
          </a:xfrm>
        </p:grpSpPr>
        <p:sp>
          <p:nvSpPr>
            <p:cNvPr id="33798" name="Rectangle 54"/>
            <p:cNvSpPr>
              <a:spLocks noChangeArrowheads="1"/>
            </p:cNvSpPr>
            <p:nvPr/>
          </p:nvSpPr>
          <p:spPr bwMode="auto">
            <a:xfrm>
              <a:off x="43" y="0"/>
              <a:ext cx="756" cy="557"/>
            </a:xfrm>
            <a:prstGeom prst="rect">
              <a:avLst/>
            </a:prstGeom>
            <a:noFill/>
            <a:ln w="9525">
              <a:noFill/>
              <a:miter lim="800000"/>
              <a:headEnd/>
              <a:tailEnd/>
            </a:ln>
          </p:spPr>
          <p:txBody>
            <a:bodyPr/>
            <a:lstStyle/>
            <a:p>
              <a:pPr eaLnBrk="0" hangingPunct="0"/>
              <a:r>
                <a:rPr lang="en-US" sz="2800" b="1" baseline="0">
                  <a:cs typeface="Times New Roman" pitchFamily="18" charset="0"/>
                </a:rPr>
                <a:t>AND</a:t>
              </a:r>
              <a:endParaRPr lang="en-US" sz="2400" baseline="0"/>
            </a:p>
          </p:txBody>
        </p:sp>
        <p:sp>
          <p:nvSpPr>
            <p:cNvPr id="33799" name="Rectangle 55"/>
            <p:cNvSpPr>
              <a:spLocks noChangeArrowheads="1"/>
            </p:cNvSpPr>
            <p:nvPr/>
          </p:nvSpPr>
          <p:spPr bwMode="auto">
            <a:xfrm>
              <a:off x="799" y="0"/>
              <a:ext cx="360" cy="557"/>
            </a:xfrm>
            <a:prstGeom prst="rect">
              <a:avLst/>
            </a:prstGeom>
            <a:noFill/>
            <a:ln w="9525">
              <a:noFill/>
              <a:miter lim="800000"/>
              <a:headEnd/>
              <a:tailEnd/>
            </a:ln>
          </p:spPr>
          <p:txBody>
            <a:bodyPr/>
            <a:lstStyle/>
            <a:p>
              <a:pPr eaLnBrk="0" hangingPunct="0"/>
              <a:r>
                <a:rPr lang="en-US" sz="1000" baseline="0">
                  <a:cs typeface="Times New Roman" pitchFamily="18" charset="0"/>
                </a:rPr>
                <a:t> </a:t>
              </a:r>
            </a:p>
            <a:p>
              <a:pPr eaLnBrk="0" hangingPunct="0"/>
              <a:endParaRPr lang="en-US" sz="2400" baseline="0"/>
            </a:p>
          </p:txBody>
        </p:sp>
        <p:sp>
          <p:nvSpPr>
            <p:cNvPr id="33800" name="Rectangle 56"/>
            <p:cNvSpPr>
              <a:spLocks noChangeArrowheads="1"/>
            </p:cNvSpPr>
            <p:nvPr/>
          </p:nvSpPr>
          <p:spPr bwMode="auto">
            <a:xfrm>
              <a:off x="43" y="557"/>
              <a:ext cx="1202" cy="596"/>
            </a:xfrm>
            <a:prstGeom prst="rect">
              <a:avLst/>
            </a:prstGeom>
            <a:noFill/>
            <a:ln w="9525">
              <a:noFill/>
              <a:miter lim="800000"/>
              <a:headEnd/>
              <a:tailEnd/>
            </a:ln>
          </p:spPr>
          <p:txBody>
            <a:bodyPr/>
            <a:lstStyle/>
            <a:p>
              <a:pPr algn="ctr" eaLnBrk="0" hangingPunct="0"/>
              <a:r>
                <a:rPr lang="en-US" sz="3200" b="1" baseline="0">
                  <a:cs typeface="Times New Roman" pitchFamily="18" charset="0"/>
                </a:rPr>
                <a:t>0 </a:t>
              </a:r>
              <a:r>
                <a:rPr lang="en-US" sz="3200" b="1" baseline="0">
                  <a:cs typeface="Times New Roman" pitchFamily="18" charset="0"/>
                  <a:sym typeface="Symbol" pitchFamily="18" charset="2"/>
                </a:rPr>
                <a:t>·</a:t>
              </a:r>
              <a:r>
                <a:rPr lang="en-US" sz="3200" b="1" baseline="0">
                  <a:cs typeface="Times New Roman" pitchFamily="18" charset="0"/>
                </a:rPr>
                <a:t> 0 = 0</a:t>
              </a:r>
              <a:endParaRPr lang="en-US" sz="3200" baseline="0">
                <a:cs typeface="Times New Roman" pitchFamily="18" charset="0"/>
                <a:sym typeface="Symbol" pitchFamily="18" charset="2"/>
              </a:endParaRPr>
            </a:p>
            <a:p>
              <a:pPr algn="ctr" eaLnBrk="0" hangingPunct="0"/>
              <a:endParaRPr lang="en-US" sz="2800" b="1" baseline="0">
                <a:cs typeface="Times New Roman" pitchFamily="18" charset="0"/>
                <a:sym typeface="Symbol" pitchFamily="18" charset="2"/>
              </a:endParaRPr>
            </a:p>
          </p:txBody>
        </p:sp>
        <p:sp>
          <p:nvSpPr>
            <p:cNvPr id="33801" name="Rectangle 57"/>
            <p:cNvSpPr>
              <a:spLocks noChangeArrowheads="1"/>
            </p:cNvSpPr>
            <p:nvPr/>
          </p:nvSpPr>
          <p:spPr bwMode="auto">
            <a:xfrm>
              <a:off x="43" y="1153"/>
              <a:ext cx="1202" cy="596"/>
            </a:xfrm>
            <a:prstGeom prst="rect">
              <a:avLst/>
            </a:prstGeom>
            <a:noFill/>
            <a:ln w="9525">
              <a:noFill/>
              <a:miter lim="800000"/>
              <a:headEnd/>
              <a:tailEnd/>
            </a:ln>
          </p:spPr>
          <p:txBody>
            <a:bodyPr/>
            <a:lstStyle/>
            <a:p>
              <a:pPr algn="ctr" eaLnBrk="0" hangingPunct="0"/>
              <a:r>
                <a:rPr lang="en-US" sz="3200" b="1" baseline="0">
                  <a:cs typeface="Times New Roman" pitchFamily="18" charset="0"/>
                </a:rPr>
                <a:t>0 </a:t>
              </a:r>
              <a:r>
                <a:rPr lang="en-US" sz="3200" b="1" baseline="0">
                  <a:cs typeface="Times New Roman" pitchFamily="18" charset="0"/>
                  <a:sym typeface="Symbol" pitchFamily="18" charset="2"/>
                </a:rPr>
                <a:t>·</a:t>
              </a:r>
              <a:r>
                <a:rPr lang="en-US" sz="3200" b="1" baseline="0">
                  <a:cs typeface="Times New Roman" pitchFamily="18" charset="0"/>
                </a:rPr>
                <a:t> 1 = 0</a:t>
              </a:r>
              <a:endParaRPr lang="en-US" sz="3200" baseline="0">
                <a:cs typeface="Times New Roman" pitchFamily="18" charset="0"/>
                <a:sym typeface="Symbol" pitchFamily="18" charset="2"/>
              </a:endParaRPr>
            </a:p>
            <a:p>
              <a:pPr algn="ctr" eaLnBrk="0" hangingPunct="0"/>
              <a:endParaRPr lang="en-US" sz="2800" b="1" baseline="0">
                <a:cs typeface="Times New Roman" pitchFamily="18" charset="0"/>
                <a:sym typeface="Symbol" pitchFamily="18" charset="2"/>
              </a:endParaRPr>
            </a:p>
          </p:txBody>
        </p:sp>
        <p:sp>
          <p:nvSpPr>
            <p:cNvPr id="33802" name="Rectangle 58"/>
            <p:cNvSpPr>
              <a:spLocks noChangeArrowheads="1"/>
            </p:cNvSpPr>
            <p:nvPr/>
          </p:nvSpPr>
          <p:spPr bwMode="auto">
            <a:xfrm>
              <a:off x="43" y="1749"/>
              <a:ext cx="1202" cy="596"/>
            </a:xfrm>
            <a:prstGeom prst="rect">
              <a:avLst/>
            </a:prstGeom>
            <a:noFill/>
            <a:ln w="9525">
              <a:noFill/>
              <a:miter lim="800000"/>
              <a:headEnd/>
              <a:tailEnd/>
            </a:ln>
          </p:spPr>
          <p:txBody>
            <a:bodyPr/>
            <a:lstStyle/>
            <a:p>
              <a:pPr algn="ctr" eaLnBrk="0" hangingPunct="0"/>
              <a:r>
                <a:rPr lang="en-US" sz="3200" b="1" baseline="0">
                  <a:cs typeface="Times New Roman" pitchFamily="18" charset="0"/>
                </a:rPr>
                <a:t>1 </a:t>
              </a:r>
              <a:r>
                <a:rPr lang="en-US" sz="3200" b="1" baseline="0">
                  <a:cs typeface="Times New Roman" pitchFamily="18" charset="0"/>
                  <a:sym typeface="Symbol" pitchFamily="18" charset="2"/>
                </a:rPr>
                <a:t>·</a:t>
              </a:r>
              <a:r>
                <a:rPr lang="en-US" sz="3200" b="1" baseline="0">
                  <a:cs typeface="Times New Roman" pitchFamily="18" charset="0"/>
                </a:rPr>
                <a:t> 0 = 0</a:t>
              </a:r>
              <a:endParaRPr lang="en-US" sz="3200" baseline="0">
                <a:cs typeface="Times New Roman" pitchFamily="18" charset="0"/>
                <a:sym typeface="Symbol" pitchFamily="18" charset="2"/>
              </a:endParaRPr>
            </a:p>
            <a:p>
              <a:pPr algn="ctr" eaLnBrk="0" hangingPunct="0"/>
              <a:endParaRPr lang="en-US" sz="3200" b="1" baseline="0">
                <a:cs typeface="Times New Roman" pitchFamily="18" charset="0"/>
                <a:sym typeface="Symbol" pitchFamily="18" charset="2"/>
              </a:endParaRPr>
            </a:p>
          </p:txBody>
        </p:sp>
        <p:grpSp>
          <p:nvGrpSpPr>
            <p:cNvPr id="33803" name="Group 59"/>
            <p:cNvGrpSpPr>
              <a:grpSpLocks/>
            </p:cNvGrpSpPr>
            <p:nvPr/>
          </p:nvGrpSpPr>
          <p:grpSpPr bwMode="auto">
            <a:xfrm>
              <a:off x="0" y="2345"/>
              <a:ext cx="1288" cy="596"/>
              <a:chOff x="0" y="2345"/>
              <a:chExt cx="1288" cy="596"/>
            </a:xfrm>
          </p:grpSpPr>
          <p:sp>
            <p:nvSpPr>
              <p:cNvPr id="33804" name="Rectangle 60"/>
              <p:cNvSpPr>
                <a:spLocks noChangeArrowheads="1"/>
              </p:cNvSpPr>
              <p:nvPr/>
            </p:nvSpPr>
            <p:spPr bwMode="auto">
              <a:xfrm>
                <a:off x="43" y="2345"/>
                <a:ext cx="1202" cy="596"/>
              </a:xfrm>
              <a:prstGeom prst="rect">
                <a:avLst/>
              </a:prstGeom>
              <a:noFill/>
              <a:ln w="9525">
                <a:noFill/>
                <a:miter lim="800000"/>
                <a:headEnd/>
                <a:tailEnd/>
              </a:ln>
            </p:spPr>
            <p:txBody>
              <a:bodyPr/>
              <a:lstStyle/>
              <a:p>
                <a:pPr algn="ctr" eaLnBrk="0" hangingPunct="0"/>
                <a:r>
                  <a:rPr lang="en-US" sz="3200" b="1" baseline="0">
                    <a:cs typeface="Times New Roman" pitchFamily="18" charset="0"/>
                  </a:rPr>
                  <a:t>1 </a:t>
                </a:r>
                <a:r>
                  <a:rPr lang="en-US" sz="3200" b="1" baseline="0">
                    <a:cs typeface="Times New Roman" pitchFamily="18" charset="0"/>
                    <a:sym typeface="Symbol" pitchFamily="18" charset="2"/>
                  </a:rPr>
                  <a:t>·</a:t>
                </a:r>
                <a:r>
                  <a:rPr lang="en-US" sz="3200" b="1" baseline="0">
                    <a:cs typeface="Times New Roman" pitchFamily="18" charset="0"/>
                  </a:rPr>
                  <a:t> 1 = 1</a:t>
                </a:r>
                <a:endParaRPr lang="en-US" sz="3200" baseline="0">
                  <a:cs typeface="Times New Roman" pitchFamily="18" charset="0"/>
                  <a:sym typeface="Symbol" pitchFamily="18" charset="2"/>
                </a:endParaRPr>
              </a:p>
              <a:p>
                <a:pPr algn="ctr" eaLnBrk="0" hangingPunct="0"/>
                <a:endParaRPr lang="en-US" sz="3200" b="1" baseline="0">
                  <a:cs typeface="Times New Roman" pitchFamily="18" charset="0"/>
                  <a:sym typeface="Symbol" pitchFamily="18" charset="2"/>
                </a:endParaRPr>
              </a:p>
            </p:txBody>
          </p:sp>
          <p:sp>
            <p:nvSpPr>
              <p:cNvPr id="33805" name="Rectangle 61"/>
              <p:cNvSpPr>
                <a:spLocks noChangeArrowheads="1"/>
              </p:cNvSpPr>
              <p:nvPr/>
            </p:nvSpPr>
            <p:spPr bwMode="auto">
              <a:xfrm>
                <a:off x="0" y="2345"/>
                <a:ext cx="1288" cy="596"/>
              </a:xfrm>
              <a:prstGeom prst="rect">
                <a:avLst/>
              </a:prstGeom>
              <a:noFill/>
              <a:ln w="7">
                <a:noFill/>
                <a:miter lim="800000"/>
                <a:headEnd/>
                <a:tailEnd/>
              </a:ln>
            </p:spPr>
            <p:txBody>
              <a:bodyPr/>
              <a:lstStyle/>
              <a:p>
                <a:pPr algn="ctr" eaLnBrk="0" hangingPunct="0"/>
                <a:endParaRPr lang="it-IT"/>
              </a:p>
            </p:txBody>
          </p:sp>
        </p:grpSp>
      </p:grpSp>
      <p:grpSp>
        <p:nvGrpSpPr>
          <p:cNvPr id="143423" name="Group 63"/>
          <p:cNvGrpSpPr>
            <a:grpSpLocks/>
          </p:cNvGrpSpPr>
          <p:nvPr/>
        </p:nvGrpSpPr>
        <p:grpSpPr bwMode="auto">
          <a:xfrm>
            <a:off x="4302125" y="3341688"/>
            <a:ext cx="1949450" cy="2743200"/>
            <a:chOff x="2304" y="1728"/>
            <a:chExt cx="1228" cy="1728"/>
          </a:xfrm>
        </p:grpSpPr>
        <p:sp>
          <p:nvSpPr>
            <p:cNvPr id="33807" name="Rectangle 64"/>
            <p:cNvSpPr>
              <a:spLocks noChangeArrowheads="1"/>
            </p:cNvSpPr>
            <p:nvPr/>
          </p:nvSpPr>
          <p:spPr bwMode="auto">
            <a:xfrm>
              <a:off x="2347" y="1728"/>
              <a:ext cx="516" cy="346"/>
            </a:xfrm>
            <a:prstGeom prst="rect">
              <a:avLst/>
            </a:prstGeom>
            <a:noFill/>
            <a:ln w="9525">
              <a:noFill/>
              <a:miter lim="800000"/>
              <a:headEnd/>
              <a:tailEnd/>
            </a:ln>
          </p:spPr>
          <p:txBody>
            <a:bodyPr/>
            <a:lstStyle/>
            <a:p>
              <a:pPr eaLnBrk="0" hangingPunct="0"/>
              <a:r>
                <a:rPr lang="en-US" sz="2800" b="1" baseline="0">
                  <a:cs typeface="Times New Roman" pitchFamily="18" charset="0"/>
                </a:rPr>
                <a:t>OR</a:t>
              </a:r>
              <a:endParaRPr lang="en-US" sz="2800" b="1" baseline="0"/>
            </a:p>
          </p:txBody>
        </p:sp>
        <p:grpSp>
          <p:nvGrpSpPr>
            <p:cNvPr id="33808" name="Group 65"/>
            <p:cNvGrpSpPr>
              <a:grpSpLocks/>
            </p:cNvGrpSpPr>
            <p:nvPr/>
          </p:nvGrpSpPr>
          <p:grpSpPr bwMode="auto">
            <a:xfrm>
              <a:off x="2304" y="2074"/>
              <a:ext cx="1228" cy="1382"/>
              <a:chOff x="2304" y="2074"/>
              <a:chExt cx="1228" cy="1382"/>
            </a:xfrm>
          </p:grpSpPr>
          <p:sp>
            <p:nvSpPr>
              <p:cNvPr id="33809" name="Rectangle 66"/>
              <p:cNvSpPr>
                <a:spLocks noChangeArrowheads="1"/>
              </p:cNvSpPr>
              <p:nvPr/>
            </p:nvSpPr>
            <p:spPr bwMode="auto">
              <a:xfrm>
                <a:off x="2347" y="2074"/>
                <a:ext cx="1142" cy="345"/>
              </a:xfrm>
              <a:prstGeom prst="rect">
                <a:avLst/>
              </a:prstGeom>
              <a:noFill/>
              <a:ln w="9525">
                <a:noFill/>
                <a:miter lim="800000"/>
                <a:headEnd/>
                <a:tailEnd/>
              </a:ln>
            </p:spPr>
            <p:txBody>
              <a:bodyPr/>
              <a:lstStyle/>
              <a:p>
                <a:pPr algn="ctr" eaLnBrk="0" hangingPunct="0"/>
                <a:r>
                  <a:rPr lang="en-US" sz="3200" b="1" baseline="0">
                    <a:cs typeface="Times New Roman" pitchFamily="18" charset="0"/>
                  </a:rPr>
                  <a:t>0 + 0 = 0</a:t>
                </a:r>
              </a:p>
              <a:p>
                <a:pPr algn="ctr" eaLnBrk="0" hangingPunct="0"/>
                <a:endParaRPr lang="en-US" sz="3200" b="1" baseline="0"/>
              </a:p>
            </p:txBody>
          </p:sp>
          <p:sp>
            <p:nvSpPr>
              <p:cNvPr id="33810" name="Rectangle 67"/>
              <p:cNvSpPr>
                <a:spLocks noChangeArrowheads="1"/>
              </p:cNvSpPr>
              <p:nvPr/>
            </p:nvSpPr>
            <p:spPr bwMode="auto">
              <a:xfrm>
                <a:off x="2347" y="2419"/>
                <a:ext cx="1142" cy="346"/>
              </a:xfrm>
              <a:prstGeom prst="rect">
                <a:avLst/>
              </a:prstGeom>
              <a:noFill/>
              <a:ln w="9525">
                <a:noFill/>
                <a:miter lim="800000"/>
                <a:headEnd/>
                <a:tailEnd/>
              </a:ln>
            </p:spPr>
            <p:txBody>
              <a:bodyPr/>
              <a:lstStyle/>
              <a:p>
                <a:pPr algn="ctr" eaLnBrk="0" hangingPunct="0"/>
                <a:r>
                  <a:rPr lang="en-US" sz="3200" b="1" baseline="0">
                    <a:cs typeface="Times New Roman" pitchFamily="18" charset="0"/>
                  </a:rPr>
                  <a:t>0 + 1 = 1</a:t>
                </a:r>
              </a:p>
              <a:p>
                <a:pPr algn="ctr" eaLnBrk="0" hangingPunct="0"/>
                <a:endParaRPr lang="en-US" sz="2400" b="1" baseline="0"/>
              </a:p>
            </p:txBody>
          </p:sp>
          <p:sp>
            <p:nvSpPr>
              <p:cNvPr id="33811" name="Rectangle 68"/>
              <p:cNvSpPr>
                <a:spLocks noChangeArrowheads="1"/>
              </p:cNvSpPr>
              <p:nvPr/>
            </p:nvSpPr>
            <p:spPr bwMode="auto">
              <a:xfrm>
                <a:off x="2347" y="2765"/>
                <a:ext cx="1142" cy="345"/>
              </a:xfrm>
              <a:prstGeom prst="rect">
                <a:avLst/>
              </a:prstGeom>
              <a:noFill/>
              <a:ln w="9525">
                <a:noFill/>
                <a:miter lim="800000"/>
                <a:headEnd/>
                <a:tailEnd/>
              </a:ln>
            </p:spPr>
            <p:txBody>
              <a:bodyPr/>
              <a:lstStyle/>
              <a:p>
                <a:pPr algn="ctr" eaLnBrk="0" hangingPunct="0"/>
                <a:r>
                  <a:rPr lang="en-US" sz="3200" b="1" baseline="0">
                    <a:cs typeface="Times New Roman" pitchFamily="18" charset="0"/>
                  </a:rPr>
                  <a:t>1 + 0 = 1</a:t>
                </a:r>
              </a:p>
              <a:p>
                <a:pPr algn="ctr" eaLnBrk="0" hangingPunct="0"/>
                <a:endParaRPr lang="en-US" sz="3200" b="1" baseline="0"/>
              </a:p>
            </p:txBody>
          </p:sp>
          <p:grpSp>
            <p:nvGrpSpPr>
              <p:cNvPr id="33812" name="Group 69"/>
              <p:cNvGrpSpPr>
                <a:grpSpLocks/>
              </p:cNvGrpSpPr>
              <p:nvPr/>
            </p:nvGrpSpPr>
            <p:grpSpPr bwMode="auto">
              <a:xfrm>
                <a:off x="2304" y="3110"/>
                <a:ext cx="1228" cy="346"/>
                <a:chOff x="0" y="2072"/>
                <a:chExt cx="1228" cy="518"/>
              </a:xfrm>
            </p:grpSpPr>
            <p:sp>
              <p:nvSpPr>
                <p:cNvPr id="33813" name="Rectangle 70"/>
                <p:cNvSpPr>
                  <a:spLocks noChangeArrowheads="1"/>
                </p:cNvSpPr>
                <p:nvPr/>
              </p:nvSpPr>
              <p:spPr bwMode="auto">
                <a:xfrm>
                  <a:off x="43" y="2072"/>
                  <a:ext cx="1142" cy="518"/>
                </a:xfrm>
                <a:prstGeom prst="rect">
                  <a:avLst/>
                </a:prstGeom>
                <a:noFill/>
                <a:ln w="9525">
                  <a:noFill/>
                  <a:miter lim="800000"/>
                  <a:headEnd/>
                  <a:tailEnd/>
                </a:ln>
              </p:spPr>
              <p:txBody>
                <a:bodyPr/>
                <a:lstStyle/>
                <a:p>
                  <a:pPr algn="ctr" eaLnBrk="0" hangingPunct="0"/>
                  <a:r>
                    <a:rPr lang="en-US" sz="3200" b="1" baseline="0">
                      <a:cs typeface="Times New Roman" pitchFamily="18" charset="0"/>
                    </a:rPr>
                    <a:t>1 + 1 = 1</a:t>
                  </a:r>
                </a:p>
                <a:p>
                  <a:pPr algn="ctr" eaLnBrk="0" hangingPunct="0"/>
                  <a:endParaRPr lang="en-US" sz="3200" baseline="0"/>
                </a:p>
              </p:txBody>
            </p:sp>
            <p:sp>
              <p:nvSpPr>
                <p:cNvPr id="33814" name="Rectangle 71"/>
                <p:cNvSpPr>
                  <a:spLocks noChangeArrowheads="1"/>
                </p:cNvSpPr>
                <p:nvPr/>
              </p:nvSpPr>
              <p:spPr bwMode="auto">
                <a:xfrm>
                  <a:off x="0" y="2072"/>
                  <a:ext cx="1228" cy="518"/>
                </a:xfrm>
                <a:prstGeom prst="rect">
                  <a:avLst/>
                </a:prstGeom>
                <a:noFill/>
                <a:ln w="7">
                  <a:noFill/>
                  <a:miter lim="800000"/>
                  <a:headEnd/>
                  <a:tailEnd/>
                </a:ln>
              </p:spPr>
              <p:txBody>
                <a:bodyPr/>
                <a:lstStyle/>
                <a:p>
                  <a:pPr algn="ctr" eaLnBrk="0" hangingPunct="0"/>
                  <a:endParaRPr lang="it-IT"/>
                </a:p>
              </p:txBody>
            </p:sp>
          </p:grpSp>
        </p:grpSp>
      </p:grpSp>
      <p:grpSp>
        <p:nvGrpSpPr>
          <p:cNvPr id="143456" name="Group 96"/>
          <p:cNvGrpSpPr>
            <a:grpSpLocks/>
          </p:cNvGrpSpPr>
          <p:nvPr/>
        </p:nvGrpSpPr>
        <p:grpSpPr bwMode="auto">
          <a:xfrm>
            <a:off x="6683375" y="3341688"/>
            <a:ext cx="1019175" cy="1685925"/>
            <a:chOff x="3736" y="1709"/>
            <a:chExt cx="642" cy="1062"/>
          </a:xfrm>
        </p:grpSpPr>
        <p:sp>
          <p:nvSpPr>
            <p:cNvPr id="33816" name="Text Box 45"/>
            <p:cNvSpPr txBox="1">
              <a:spLocks noChangeArrowheads="1"/>
            </p:cNvSpPr>
            <p:nvPr/>
          </p:nvSpPr>
          <p:spPr bwMode="auto">
            <a:xfrm>
              <a:off x="3736" y="1709"/>
              <a:ext cx="642" cy="327"/>
            </a:xfrm>
            <a:prstGeom prst="rect">
              <a:avLst/>
            </a:prstGeom>
            <a:noFill/>
            <a:ln w="9525">
              <a:noFill/>
              <a:miter lim="800000"/>
              <a:headEnd/>
              <a:tailEnd/>
            </a:ln>
          </p:spPr>
          <p:txBody>
            <a:bodyPr>
              <a:spAutoFit/>
            </a:bodyPr>
            <a:lstStyle/>
            <a:p>
              <a:pPr eaLnBrk="0" hangingPunct="0">
                <a:spcBef>
                  <a:spcPct val="50000"/>
                </a:spcBef>
              </a:pPr>
              <a:r>
                <a:rPr lang="en-US" sz="2800" b="1" baseline="0"/>
                <a:t>NOT</a:t>
              </a:r>
            </a:p>
          </p:txBody>
        </p:sp>
        <p:sp>
          <p:nvSpPr>
            <p:cNvPr id="33817" name="Rectangle 85"/>
            <p:cNvSpPr>
              <a:spLocks noChangeArrowheads="1"/>
            </p:cNvSpPr>
            <p:nvPr/>
          </p:nvSpPr>
          <p:spPr bwMode="auto">
            <a:xfrm>
              <a:off x="4127" y="2108"/>
              <a:ext cx="128" cy="307"/>
            </a:xfrm>
            <a:prstGeom prst="rect">
              <a:avLst/>
            </a:prstGeom>
            <a:noFill/>
            <a:ln w="9525">
              <a:noFill/>
              <a:miter lim="800000"/>
              <a:headEnd/>
              <a:tailEnd/>
            </a:ln>
          </p:spPr>
          <p:txBody>
            <a:bodyPr wrap="none" lIns="0" tIns="0" rIns="0" bIns="0">
              <a:spAutoFit/>
            </a:bodyPr>
            <a:lstStyle/>
            <a:p>
              <a:pPr eaLnBrk="0" hangingPunct="0"/>
              <a:r>
                <a:rPr lang="en-US" sz="3200" b="1" baseline="0">
                  <a:solidFill>
                    <a:srgbClr val="000000"/>
                  </a:solidFill>
                </a:rPr>
                <a:t>1</a:t>
              </a:r>
              <a:endParaRPr lang="en-US" sz="2400" baseline="0"/>
            </a:p>
          </p:txBody>
        </p:sp>
        <p:grpSp>
          <p:nvGrpSpPr>
            <p:cNvPr id="33818" name="Group 94"/>
            <p:cNvGrpSpPr>
              <a:grpSpLocks/>
            </p:cNvGrpSpPr>
            <p:nvPr/>
          </p:nvGrpSpPr>
          <p:grpSpPr bwMode="auto">
            <a:xfrm>
              <a:off x="3754" y="2108"/>
              <a:ext cx="128" cy="307"/>
              <a:chOff x="3754" y="2108"/>
              <a:chExt cx="128" cy="307"/>
            </a:xfrm>
          </p:grpSpPr>
          <p:sp>
            <p:nvSpPr>
              <p:cNvPr id="33819" name="Line 84"/>
              <p:cNvSpPr>
                <a:spLocks noChangeShapeType="1"/>
              </p:cNvSpPr>
              <p:nvPr/>
            </p:nvSpPr>
            <p:spPr bwMode="auto">
              <a:xfrm>
                <a:off x="3763" y="2120"/>
                <a:ext cx="109" cy="1"/>
              </a:xfrm>
              <a:prstGeom prst="line">
                <a:avLst/>
              </a:prstGeom>
              <a:noFill/>
              <a:ln w="28575">
                <a:solidFill>
                  <a:srgbClr val="000000"/>
                </a:solidFill>
                <a:round/>
                <a:headEnd/>
                <a:tailEnd/>
              </a:ln>
            </p:spPr>
            <p:txBody>
              <a:bodyPr/>
              <a:lstStyle/>
              <a:p>
                <a:endParaRPr lang="it-IT"/>
              </a:p>
            </p:txBody>
          </p:sp>
          <p:sp>
            <p:nvSpPr>
              <p:cNvPr id="33820" name="Rectangle 86"/>
              <p:cNvSpPr>
                <a:spLocks noChangeArrowheads="1"/>
              </p:cNvSpPr>
              <p:nvPr/>
            </p:nvSpPr>
            <p:spPr bwMode="auto">
              <a:xfrm>
                <a:off x="3754" y="2108"/>
                <a:ext cx="128" cy="307"/>
              </a:xfrm>
              <a:prstGeom prst="rect">
                <a:avLst/>
              </a:prstGeom>
              <a:noFill/>
              <a:ln w="9525">
                <a:noFill/>
                <a:miter lim="800000"/>
                <a:headEnd/>
                <a:tailEnd/>
              </a:ln>
            </p:spPr>
            <p:txBody>
              <a:bodyPr wrap="none" lIns="0" tIns="0" rIns="0" bIns="0">
                <a:spAutoFit/>
              </a:bodyPr>
              <a:lstStyle/>
              <a:p>
                <a:pPr eaLnBrk="0" hangingPunct="0"/>
                <a:r>
                  <a:rPr lang="en-US" sz="3200" b="1" baseline="0">
                    <a:solidFill>
                      <a:srgbClr val="000000"/>
                    </a:solidFill>
                  </a:rPr>
                  <a:t>0</a:t>
                </a:r>
                <a:endParaRPr lang="en-US" sz="2400" baseline="0"/>
              </a:p>
            </p:txBody>
          </p:sp>
        </p:grpSp>
        <p:sp>
          <p:nvSpPr>
            <p:cNvPr id="33821" name="Rectangle 87"/>
            <p:cNvSpPr>
              <a:spLocks noChangeArrowheads="1"/>
            </p:cNvSpPr>
            <p:nvPr/>
          </p:nvSpPr>
          <p:spPr bwMode="auto">
            <a:xfrm>
              <a:off x="3939" y="2079"/>
              <a:ext cx="141" cy="307"/>
            </a:xfrm>
            <a:prstGeom prst="rect">
              <a:avLst/>
            </a:prstGeom>
            <a:noFill/>
            <a:ln w="9525">
              <a:noFill/>
              <a:miter lim="800000"/>
              <a:headEnd/>
              <a:tailEnd/>
            </a:ln>
          </p:spPr>
          <p:txBody>
            <a:bodyPr wrap="none" lIns="0" tIns="0" rIns="0" bIns="0">
              <a:spAutoFit/>
            </a:bodyPr>
            <a:lstStyle/>
            <a:p>
              <a:pPr eaLnBrk="0" hangingPunct="0"/>
              <a:r>
                <a:rPr lang="en-US" sz="3200" b="1" baseline="0">
                  <a:solidFill>
                    <a:srgbClr val="000000"/>
                  </a:solidFill>
                  <a:latin typeface="Symbol" pitchFamily="18" charset="2"/>
                </a:rPr>
                <a:t>=</a:t>
              </a:r>
              <a:endParaRPr lang="en-US" sz="2400" baseline="0"/>
            </a:p>
          </p:txBody>
        </p:sp>
        <p:sp>
          <p:nvSpPr>
            <p:cNvPr id="33822" name="Rectangle 89"/>
            <p:cNvSpPr>
              <a:spLocks noChangeArrowheads="1"/>
            </p:cNvSpPr>
            <p:nvPr/>
          </p:nvSpPr>
          <p:spPr bwMode="auto">
            <a:xfrm>
              <a:off x="4137" y="2464"/>
              <a:ext cx="128" cy="307"/>
            </a:xfrm>
            <a:prstGeom prst="rect">
              <a:avLst/>
            </a:prstGeom>
            <a:noFill/>
            <a:ln w="9525">
              <a:noFill/>
              <a:miter lim="800000"/>
              <a:headEnd/>
              <a:tailEnd/>
            </a:ln>
          </p:spPr>
          <p:txBody>
            <a:bodyPr wrap="none" lIns="0" tIns="0" rIns="0" bIns="0">
              <a:spAutoFit/>
            </a:bodyPr>
            <a:lstStyle/>
            <a:p>
              <a:pPr eaLnBrk="0" hangingPunct="0"/>
              <a:r>
                <a:rPr lang="en-US" sz="3200" b="1" baseline="0">
                  <a:solidFill>
                    <a:srgbClr val="000000"/>
                  </a:solidFill>
                </a:rPr>
                <a:t>0</a:t>
              </a:r>
              <a:endParaRPr lang="en-US" sz="2400" baseline="0"/>
            </a:p>
          </p:txBody>
        </p:sp>
        <p:grpSp>
          <p:nvGrpSpPr>
            <p:cNvPr id="33823" name="Group 95"/>
            <p:cNvGrpSpPr>
              <a:grpSpLocks/>
            </p:cNvGrpSpPr>
            <p:nvPr/>
          </p:nvGrpSpPr>
          <p:grpSpPr bwMode="auto">
            <a:xfrm>
              <a:off x="3764" y="2464"/>
              <a:ext cx="128" cy="307"/>
              <a:chOff x="3764" y="2464"/>
              <a:chExt cx="128" cy="307"/>
            </a:xfrm>
          </p:grpSpPr>
          <p:sp>
            <p:nvSpPr>
              <p:cNvPr id="33824" name="Line 88"/>
              <p:cNvSpPr>
                <a:spLocks noChangeShapeType="1"/>
              </p:cNvSpPr>
              <p:nvPr/>
            </p:nvSpPr>
            <p:spPr bwMode="auto">
              <a:xfrm>
                <a:off x="3783" y="2476"/>
                <a:ext cx="90" cy="1"/>
              </a:xfrm>
              <a:prstGeom prst="line">
                <a:avLst/>
              </a:prstGeom>
              <a:noFill/>
              <a:ln w="28575">
                <a:solidFill>
                  <a:srgbClr val="000000"/>
                </a:solidFill>
                <a:round/>
                <a:headEnd/>
                <a:tailEnd/>
              </a:ln>
            </p:spPr>
            <p:txBody>
              <a:bodyPr/>
              <a:lstStyle/>
              <a:p>
                <a:endParaRPr lang="it-IT"/>
              </a:p>
            </p:txBody>
          </p:sp>
          <p:sp>
            <p:nvSpPr>
              <p:cNvPr id="33825" name="Rectangle 90"/>
              <p:cNvSpPr>
                <a:spLocks noChangeArrowheads="1"/>
              </p:cNvSpPr>
              <p:nvPr/>
            </p:nvSpPr>
            <p:spPr bwMode="auto">
              <a:xfrm>
                <a:off x="3764" y="2464"/>
                <a:ext cx="128" cy="307"/>
              </a:xfrm>
              <a:prstGeom prst="rect">
                <a:avLst/>
              </a:prstGeom>
              <a:noFill/>
              <a:ln w="9525">
                <a:noFill/>
                <a:miter lim="800000"/>
                <a:headEnd/>
                <a:tailEnd/>
              </a:ln>
            </p:spPr>
            <p:txBody>
              <a:bodyPr wrap="none" lIns="0" tIns="0" rIns="0" bIns="0">
                <a:spAutoFit/>
              </a:bodyPr>
              <a:lstStyle/>
              <a:p>
                <a:pPr eaLnBrk="0" hangingPunct="0"/>
                <a:r>
                  <a:rPr lang="en-US" sz="3200" b="1" baseline="0">
                    <a:solidFill>
                      <a:srgbClr val="000000"/>
                    </a:solidFill>
                  </a:rPr>
                  <a:t>1</a:t>
                </a:r>
                <a:endParaRPr lang="en-US" sz="2400" baseline="0"/>
              </a:p>
            </p:txBody>
          </p:sp>
        </p:grpSp>
        <p:sp>
          <p:nvSpPr>
            <p:cNvPr id="33826" name="Rectangle 91"/>
            <p:cNvSpPr>
              <a:spLocks noChangeArrowheads="1"/>
            </p:cNvSpPr>
            <p:nvPr/>
          </p:nvSpPr>
          <p:spPr bwMode="auto">
            <a:xfrm>
              <a:off x="3939" y="2435"/>
              <a:ext cx="141" cy="307"/>
            </a:xfrm>
            <a:prstGeom prst="rect">
              <a:avLst/>
            </a:prstGeom>
            <a:noFill/>
            <a:ln w="9525">
              <a:noFill/>
              <a:miter lim="800000"/>
              <a:headEnd/>
              <a:tailEnd/>
            </a:ln>
          </p:spPr>
          <p:txBody>
            <a:bodyPr wrap="none" lIns="0" tIns="0" rIns="0" bIns="0">
              <a:spAutoFit/>
            </a:bodyPr>
            <a:lstStyle/>
            <a:p>
              <a:pPr eaLnBrk="0" hangingPunct="0"/>
              <a:r>
                <a:rPr lang="en-US" sz="3200" b="1" baseline="0">
                  <a:solidFill>
                    <a:srgbClr val="000000"/>
                  </a:solidFill>
                  <a:latin typeface="Symbol" pitchFamily="18" charset="2"/>
                </a:rPr>
                <a:t>=</a:t>
              </a:r>
              <a:endParaRPr lang="en-US" sz="2400" baseline="0"/>
            </a:p>
          </p:txBody>
        </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3413"/>
                                        </p:tgtEl>
                                        <p:attrNameLst>
                                          <p:attrName>style.visibility</p:attrName>
                                        </p:attrNameLst>
                                      </p:cBhvr>
                                      <p:to>
                                        <p:strVal val="visible"/>
                                      </p:to>
                                    </p:set>
                                    <p:anim calcmode="lin" valueType="num">
                                      <p:cBhvr additive="base">
                                        <p:cTn id="7" dur="500" fill="hold"/>
                                        <p:tgtEl>
                                          <p:spTgt spid="143413"/>
                                        </p:tgtEl>
                                        <p:attrNameLst>
                                          <p:attrName>ppt_x</p:attrName>
                                        </p:attrNameLst>
                                      </p:cBhvr>
                                      <p:tavLst>
                                        <p:tav tm="0">
                                          <p:val>
                                            <p:strVal val="0-#ppt_w/2"/>
                                          </p:val>
                                        </p:tav>
                                        <p:tav tm="100000">
                                          <p:val>
                                            <p:strVal val="#ppt_x"/>
                                          </p:val>
                                        </p:tav>
                                      </p:tavLst>
                                    </p:anim>
                                    <p:anim calcmode="lin" valueType="num">
                                      <p:cBhvr additive="base">
                                        <p:cTn id="8" dur="500" fill="hold"/>
                                        <p:tgtEl>
                                          <p:spTgt spid="1434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3423"/>
                                        </p:tgtEl>
                                        <p:attrNameLst>
                                          <p:attrName>style.visibility</p:attrName>
                                        </p:attrNameLst>
                                      </p:cBhvr>
                                      <p:to>
                                        <p:strVal val="visible"/>
                                      </p:to>
                                    </p:set>
                                    <p:anim calcmode="lin" valueType="num">
                                      <p:cBhvr additive="base">
                                        <p:cTn id="13" dur="500" fill="hold"/>
                                        <p:tgtEl>
                                          <p:spTgt spid="143423"/>
                                        </p:tgtEl>
                                        <p:attrNameLst>
                                          <p:attrName>ppt_x</p:attrName>
                                        </p:attrNameLst>
                                      </p:cBhvr>
                                      <p:tavLst>
                                        <p:tav tm="0">
                                          <p:val>
                                            <p:strVal val="#ppt_x"/>
                                          </p:val>
                                        </p:tav>
                                        <p:tav tm="100000">
                                          <p:val>
                                            <p:strVal val="#ppt_x"/>
                                          </p:val>
                                        </p:tav>
                                      </p:tavLst>
                                    </p:anim>
                                    <p:anim calcmode="lin" valueType="num">
                                      <p:cBhvr additive="base">
                                        <p:cTn id="14" dur="500" fill="hold"/>
                                        <p:tgtEl>
                                          <p:spTgt spid="1434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43456"/>
                                        </p:tgtEl>
                                        <p:attrNameLst>
                                          <p:attrName>style.visibility</p:attrName>
                                        </p:attrNameLst>
                                      </p:cBhvr>
                                      <p:to>
                                        <p:strVal val="visible"/>
                                      </p:to>
                                    </p:set>
                                    <p:anim calcmode="lin" valueType="num">
                                      <p:cBhvr additive="base">
                                        <p:cTn id="19" dur="500" fill="hold"/>
                                        <p:tgtEl>
                                          <p:spTgt spid="143456"/>
                                        </p:tgtEl>
                                        <p:attrNameLst>
                                          <p:attrName>ppt_x</p:attrName>
                                        </p:attrNameLst>
                                      </p:cBhvr>
                                      <p:tavLst>
                                        <p:tav tm="0">
                                          <p:val>
                                            <p:strVal val="1+#ppt_w/2"/>
                                          </p:val>
                                        </p:tav>
                                        <p:tav tm="100000">
                                          <p:val>
                                            <p:strVal val="#ppt_x"/>
                                          </p:val>
                                        </p:tav>
                                      </p:tavLst>
                                    </p:anim>
                                    <p:anim calcmode="lin" valueType="num">
                                      <p:cBhvr additive="base">
                                        <p:cTn id="20" dur="500" fill="hold"/>
                                        <p:tgtEl>
                                          <p:spTgt spid="1434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9999"/>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2500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2500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Struttura predefinita">
  <a:themeElements>
    <a:clrScheme name="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Struttura predefinita">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it-IT"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it-IT" sz="1800" b="1" i="0" u="none" strike="noStrike" cap="none" normalizeH="0" baseline="0" smtClean="0">
            <a:ln>
              <a:noFill/>
            </a:ln>
            <a:solidFill>
              <a:schemeClr val="tx1"/>
            </a:solidFill>
            <a:effectLst/>
            <a:latin typeface="Arial" charset="0"/>
          </a:defRPr>
        </a:defPPr>
      </a:lstStyle>
    </a:lnDef>
  </a:objectDefaults>
  <a:extraClrSchemeLst>
    <a:extraClrScheme>
      <a:clrScheme name="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ruttura predefinit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ruttura predefinit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ruttura predefinit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ruttura predefinit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ruttura predefinit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ruttura predefinit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ruttura predefinit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0">
      <a:dk1>
        <a:srgbClr val="000000"/>
      </a:dk1>
      <a:lt1>
        <a:srgbClr val="FFFFFF"/>
      </a:lt1>
      <a:dk2>
        <a:srgbClr val="008000"/>
      </a:dk2>
      <a:lt2>
        <a:srgbClr val="808080"/>
      </a:lt2>
      <a:accent1>
        <a:srgbClr val="00CC99"/>
      </a:accent1>
      <a:accent2>
        <a:srgbClr val="008000"/>
      </a:accent2>
      <a:accent3>
        <a:srgbClr val="FFFFFF"/>
      </a:accent3>
      <a:accent4>
        <a:srgbClr val="000000"/>
      </a:accent4>
      <a:accent5>
        <a:srgbClr val="AAE2CA"/>
      </a:accent5>
      <a:accent6>
        <a:srgbClr val="007300"/>
      </a:accent6>
      <a:hlink>
        <a:srgbClr val="0066FF"/>
      </a:hlink>
      <a:folHlink>
        <a:srgbClr val="006666"/>
      </a:folHlink>
    </a:clrScheme>
    <a:fontScheme name="Default Design">
      <a:majorFont>
        <a:latin typeface="Helvetica"/>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1588" cap="flat" cmpd="sng" algn="ctr">
          <a:solidFill>
            <a:srgbClr val="FFFFFF"/>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 typeface="Wingdings" pitchFamily="2" charset="2"/>
          <a:buChar char="§"/>
          <a:tabLst/>
          <a:defRPr kumimoji="0" lang="en-US" sz="2800" b="0" i="0" u="none" strike="noStrike" cap="none" normalizeH="0" baseline="-25000" smtClean="0">
            <a:ln>
              <a:noFill/>
            </a:ln>
            <a:solidFill>
              <a:schemeClr val="accent2"/>
            </a:solidFill>
            <a:effectLst/>
            <a:latin typeface="Times New Roman" pitchFamily="18" charset="0"/>
          </a:defRPr>
        </a:defPPr>
      </a:lstStyle>
    </a:spDef>
    <a:lnDef>
      <a:spPr bwMode="auto">
        <a:xfrm>
          <a:off x="0" y="0"/>
          <a:ext cx="1" cy="1"/>
        </a:xfrm>
        <a:custGeom>
          <a:avLst/>
          <a:gdLst/>
          <a:ahLst/>
          <a:cxnLst/>
          <a:rect l="0" t="0" r="0" b="0"/>
          <a:pathLst/>
        </a:custGeom>
        <a:solidFill>
          <a:srgbClr val="FFFFFF"/>
        </a:solidFill>
        <a:ln w="1588" cap="flat" cmpd="sng" algn="ctr">
          <a:solidFill>
            <a:srgbClr val="FFFFFF"/>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 typeface="Wingdings" pitchFamily="2" charset="2"/>
          <a:buChar char="§"/>
          <a:tabLst/>
          <a:defRPr kumimoji="0" lang="en-US" sz="2800" b="0" i="0" u="none" strike="noStrike" cap="none" normalizeH="0" baseline="-25000" smtClean="0">
            <a:ln>
              <a:noFill/>
            </a:ln>
            <a:solidFill>
              <a:schemeClr val="accent2"/>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FF0000"/>
        </a:accent2>
        <a:accent3>
          <a:srgbClr val="FFFFFF"/>
        </a:accent3>
        <a:accent4>
          <a:srgbClr val="000000"/>
        </a:accent4>
        <a:accent5>
          <a:srgbClr val="AAE2CA"/>
        </a:accent5>
        <a:accent6>
          <a:srgbClr val="E70000"/>
        </a:accent6>
        <a:hlink>
          <a:srgbClr val="FF0000"/>
        </a:hlink>
        <a:folHlink>
          <a:srgbClr val="FF000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8000"/>
        </a:dk2>
        <a:lt2>
          <a:srgbClr val="808080"/>
        </a:lt2>
        <a:accent1>
          <a:srgbClr val="00CC99"/>
        </a:accent1>
        <a:accent2>
          <a:srgbClr val="008000"/>
        </a:accent2>
        <a:accent3>
          <a:srgbClr val="FFFFFF"/>
        </a:accent3>
        <a:accent4>
          <a:srgbClr val="000000"/>
        </a:accent4>
        <a:accent5>
          <a:srgbClr val="AAE2CA"/>
        </a:accent5>
        <a:accent6>
          <a:srgbClr val="007300"/>
        </a:accent6>
        <a:hlink>
          <a:srgbClr val="009999"/>
        </a:hlink>
        <a:folHlink>
          <a:srgbClr val="006666"/>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8000"/>
        </a:dk2>
        <a:lt2>
          <a:srgbClr val="808080"/>
        </a:lt2>
        <a:accent1>
          <a:srgbClr val="00CC99"/>
        </a:accent1>
        <a:accent2>
          <a:srgbClr val="008000"/>
        </a:accent2>
        <a:accent3>
          <a:srgbClr val="FFFFFF"/>
        </a:accent3>
        <a:accent4>
          <a:srgbClr val="000000"/>
        </a:accent4>
        <a:accent5>
          <a:srgbClr val="AAE2CA"/>
        </a:accent5>
        <a:accent6>
          <a:srgbClr val="007300"/>
        </a:accent6>
        <a:hlink>
          <a:srgbClr val="0066FF"/>
        </a:hlink>
        <a:folHlink>
          <a:srgbClr val="0066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6633</TotalTime>
  <Words>680</Words>
  <Application>Microsoft Office PowerPoint</Application>
  <PresentationFormat>Presentazione su schermo (4:3)</PresentationFormat>
  <Paragraphs>224</Paragraphs>
  <Slides>15</Slides>
  <Notes>15</Notes>
  <HiddenSlides>0</HiddenSlides>
  <MMClips>0</MMClips>
  <ScaleCrop>false</ScaleCrop>
  <HeadingPairs>
    <vt:vector size="8" baseType="variant">
      <vt:variant>
        <vt:lpstr>Caratteri utilizzati</vt:lpstr>
      </vt:variant>
      <vt:variant>
        <vt:i4>6</vt:i4>
      </vt:variant>
      <vt:variant>
        <vt:lpstr>Tema</vt:lpstr>
      </vt:variant>
      <vt:variant>
        <vt:i4>3</vt:i4>
      </vt:variant>
      <vt:variant>
        <vt:lpstr>Server OLE incorporati</vt:lpstr>
      </vt:variant>
      <vt:variant>
        <vt:i4>1</vt:i4>
      </vt:variant>
      <vt:variant>
        <vt:lpstr>Titoli diapositive</vt:lpstr>
      </vt:variant>
      <vt:variant>
        <vt:i4>15</vt:i4>
      </vt:variant>
    </vt:vector>
  </HeadingPairs>
  <TitlesOfParts>
    <vt:vector size="25" baseType="lpstr">
      <vt:lpstr>Arial</vt:lpstr>
      <vt:lpstr>Helvetica</vt:lpstr>
      <vt:lpstr>Symbol</vt:lpstr>
      <vt:lpstr>Times New Roman</vt:lpstr>
      <vt:lpstr>Verdana</vt:lpstr>
      <vt:lpstr>Wingdings</vt:lpstr>
      <vt:lpstr>Default Design</vt:lpstr>
      <vt:lpstr>5_Struttura predefinita</vt:lpstr>
      <vt:lpstr>1_Default Design</vt:lpstr>
      <vt:lpstr>Document</vt:lpstr>
      <vt:lpstr>Consapevolezza Digitale</vt:lpstr>
      <vt:lpstr>Numeri binari e codifica binaria</vt:lpstr>
      <vt:lpstr>Es.: codifica binaria dei colori</vt:lpstr>
      <vt:lpstr>Numero di bit</vt:lpstr>
      <vt:lpstr>ASCII Character Codes</vt:lpstr>
      <vt:lpstr>ASCII Character Codes</vt:lpstr>
      <vt:lpstr>Logica binaria e Porte logiche</vt:lpstr>
      <vt:lpstr>Variabili binarie</vt:lpstr>
      <vt:lpstr>Operatori Logici fondamentali</vt:lpstr>
      <vt:lpstr>Tabella di verità</vt:lpstr>
      <vt:lpstr>Regole di precedenza</vt:lpstr>
      <vt:lpstr>Porte Logiche</vt:lpstr>
      <vt:lpstr>Tempo o ritardo di propagazione</vt:lpstr>
      <vt:lpstr>Circuiti logici</vt:lpstr>
      <vt:lpstr>Terms of Use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 Part 1 - PPT - Mano &amp; Kime - 2nd Ed</dc:title>
  <dc:creator>Kime &amp; Kaminski</dc:creator>
  <dc:description>Initial Posting</dc:description>
  <cp:lastModifiedBy>Gerosa Andrea</cp:lastModifiedBy>
  <cp:revision>335</cp:revision>
  <cp:lastPrinted>1999-06-21T13:11:14Z</cp:lastPrinted>
  <dcterms:created xsi:type="dcterms:W3CDTF">1999-02-14T20:48:18Z</dcterms:created>
  <dcterms:modified xsi:type="dcterms:W3CDTF">2023-09-24T16:33:32Z</dcterms:modified>
  <cp:category/>
</cp:coreProperties>
</file>